
<file path=[Content_Types].xml><?xml version="1.0" encoding="utf-8"?>
<Types xmlns="http://schemas.openxmlformats.org/package/2006/content-types">
  <Default Extension="xml" ContentType="application/vnd.openxmlformats-package.core-properties+xml"/>
  <Default Extension="png" ContentType="image/pn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c1bbedc2e18488d" /><Relationship Type="http://schemas.openxmlformats.org/officeDocument/2006/relationships/extended-properties" Target="/docProps/app.xml" Id="R0d09b303d3644249" /><Relationship Type="http://schemas.openxmlformats.org/officeDocument/2006/relationships/officeDocument" Target="/ppt/presentation.xml" Id="R4ce8ab7669214264" /></Relationships>
</file>

<file path=ppt/presentation.xml><?xml version="1.0" encoding="utf-8"?>
<p:presentation xmlns:p="http://schemas.openxmlformats.org/presentationml/2006/main">
  <p:sldMasterIdLst>
    <p:sldMasterId xmlns:r="http://schemas.openxmlformats.org/officeDocument/2006/relationships" id="2147483648" r:id="R69cf81623fa24dd6"/>
  </p:sldMasterIdLst>
  <p:notesMasterIdLst>
    <p:notesMasterId xmlns:r="http://schemas.openxmlformats.org/officeDocument/2006/relationships" r:id="Rdb8f71e165164f4c"/>
  </p:notesMasterIdLst>
  <p:sldIdLst>
    <p:sldId xmlns:r="http://schemas.openxmlformats.org/officeDocument/2006/relationships" id="256" r:id="Rc069551a8bed4350"/>
    <p:sldId xmlns:r="http://schemas.openxmlformats.org/officeDocument/2006/relationships" id="257" r:id="Re39e908653b54cab"/>
    <p:sldId xmlns:r="http://schemas.openxmlformats.org/officeDocument/2006/relationships" id="258" r:id="Rbc55e81536974633"/>
    <p:sldId xmlns:r="http://schemas.openxmlformats.org/officeDocument/2006/relationships" id="259" r:id="Rbcef0f1041a74a25"/>
    <p:sldId xmlns:r="http://schemas.openxmlformats.org/officeDocument/2006/relationships" id="260" r:id="R75111e31a16748da"/>
    <p:sldId xmlns:r="http://schemas.openxmlformats.org/officeDocument/2006/relationships" id="261" r:id="R906dd80b7f5e4fb7"/>
    <p:sldId xmlns:r="http://schemas.openxmlformats.org/officeDocument/2006/relationships" id="262" r:id="R507b5ff148144e85"/>
    <p:sldId xmlns:r="http://schemas.openxmlformats.org/officeDocument/2006/relationships" id="263" r:id="R50d9b34d58dd4423"/>
    <p:sldId xmlns:r="http://schemas.openxmlformats.org/officeDocument/2006/relationships" id="264" r:id="R086bdf510ca24cbf"/>
    <p:sldId xmlns:r="http://schemas.openxmlformats.org/officeDocument/2006/relationships" id="265" r:id="Rdbcd28beb67d4b8b"/>
    <p:sldId xmlns:r="http://schemas.openxmlformats.org/officeDocument/2006/relationships" id="266" r:id="R98c6b29225c24642"/>
    <p:sldId xmlns:r="http://schemas.openxmlformats.org/officeDocument/2006/relationships" id="267" r:id="R983924178aa74f4f"/>
    <p:sldId xmlns:r="http://schemas.openxmlformats.org/officeDocument/2006/relationships" id="268" r:id="R0d08b71f29e3447d"/>
    <p:sldId xmlns:r="http://schemas.openxmlformats.org/officeDocument/2006/relationships" id="269" r:id="R997cc3694a594d36"/>
    <p:sldId xmlns:r="http://schemas.openxmlformats.org/officeDocument/2006/relationships" id="270" r:id="R3f644b2187b84e2f"/>
    <p:sldId xmlns:r="http://schemas.openxmlformats.org/officeDocument/2006/relationships" id="271" r:id="Rca72f8ef13a64ee9"/>
    <p:sldId xmlns:r="http://schemas.openxmlformats.org/officeDocument/2006/relationships" id="272" r:id="Rdd216c67a10a49cb"/>
    <p:sldId xmlns:r="http://schemas.openxmlformats.org/officeDocument/2006/relationships" id="273" r:id="Re819e2a733c94847"/>
    <p:sldId xmlns:r="http://schemas.openxmlformats.org/officeDocument/2006/relationships" id="274" r:id="Rb694b4d5254d4d38"/>
    <p:sldId xmlns:r="http://schemas.openxmlformats.org/officeDocument/2006/relationships" id="275" r:id="Ra9d715dc11874db8"/>
    <p:sldId xmlns:r="http://schemas.openxmlformats.org/officeDocument/2006/relationships" id="276" r:id="Rb8276093a60d4ef4"/>
    <p:sldId xmlns:r="http://schemas.openxmlformats.org/officeDocument/2006/relationships" id="277" r:id="Rbf874c9d60ba47a5"/>
    <p:sldId xmlns:r="http://schemas.openxmlformats.org/officeDocument/2006/relationships" id="278" r:id="R46b2ae3e19d741af"/>
    <p:sldId xmlns:r="http://schemas.openxmlformats.org/officeDocument/2006/relationships" id="279" r:id="R4d203f416aaa453a"/>
    <p:sldId xmlns:r="http://schemas.openxmlformats.org/officeDocument/2006/relationships" id="280" r:id="R65d90e605fff4100"/>
    <p:sldId xmlns:r="http://schemas.openxmlformats.org/officeDocument/2006/relationships" id="281" r:id="R826356dc714c40e9"/>
    <p:sldId xmlns:r="http://schemas.openxmlformats.org/officeDocument/2006/relationships" id="282" r:id="Rc073d0e1042641ee"/>
    <p:sldId xmlns:r="http://schemas.openxmlformats.org/officeDocument/2006/relationships" id="283" r:id="R0e7e8336167d4377"/>
    <p:sldId xmlns:r="http://schemas.openxmlformats.org/officeDocument/2006/relationships" id="284" r:id="Rfc49b85b14754295"/>
    <p:sldId xmlns:r="http://schemas.openxmlformats.org/officeDocument/2006/relationships" id="285" r:id="R707a84f13b7844d3"/>
    <p:sldId xmlns:r="http://schemas.openxmlformats.org/officeDocument/2006/relationships" id="286" r:id="R9531fd7db36f4fdd"/>
    <p:sldId xmlns:r="http://schemas.openxmlformats.org/officeDocument/2006/relationships" id="287" r:id="R71efba883b914fcf"/>
    <p:sldId xmlns:r="http://schemas.openxmlformats.org/officeDocument/2006/relationships" id="288" r:id="R22c1d2f704a34820"/>
    <p:sldId xmlns:r="http://schemas.openxmlformats.org/officeDocument/2006/relationships" id="289" r:id="R04dcc709cea84e2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6946ed0a8504a70" /><Relationship Type="http://schemas.openxmlformats.org/officeDocument/2006/relationships/slideMaster" Target="/ppt/slideMasters/slideMaster1.xml" Id="R69cf81623fa24dd6" /><Relationship Type="http://schemas.openxmlformats.org/officeDocument/2006/relationships/notesMaster" Target="/ppt/notesMasters/notesMaster1.xml" Id="Rdb8f71e165164f4c" /><Relationship Type="http://schemas.openxmlformats.org/officeDocument/2006/relationships/presProps" Target="/ppt/presProps.xml" Id="Rca1aa392a5f6491a" /><Relationship Type="http://schemas.openxmlformats.org/officeDocument/2006/relationships/tableStyles" Target="/ppt/tableStyles.xml" Id="Ra71ba3e2739044e0" /><Relationship Type="http://schemas.openxmlformats.org/officeDocument/2006/relationships/slide" Target="/ppt/slides/slide1.xml" Id="Rc069551a8bed4350" /><Relationship Type="http://schemas.openxmlformats.org/officeDocument/2006/relationships/slide" Target="/ppt/slides/slide2.xml" Id="Re39e908653b54cab" /><Relationship Type="http://schemas.openxmlformats.org/officeDocument/2006/relationships/slide" Target="/ppt/slides/slide3.xml" Id="Rbc55e81536974633" /><Relationship Type="http://schemas.openxmlformats.org/officeDocument/2006/relationships/slide" Target="/ppt/slides/slide4.xml" Id="Rbcef0f1041a74a25" /><Relationship Type="http://schemas.openxmlformats.org/officeDocument/2006/relationships/slide" Target="/ppt/slides/slide5.xml" Id="R75111e31a16748da" /><Relationship Type="http://schemas.openxmlformats.org/officeDocument/2006/relationships/slide" Target="/ppt/slides/slide6.xml" Id="R906dd80b7f5e4fb7" /><Relationship Type="http://schemas.openxmlformats.org/officeDocument/2006/relationships/slide" Target="/ppt/slides/slide7.xml" Id="R507b5ff148144e85" /><Relationship Type="http://schemas.openxmlformats.org/officeDocument/2006/relationships/slide" Target="/ppt/slides/slide8.xml" Id="R50d9b34d58dd4423" /><Relationship Type="http://schemas.openxmlformats.org/officeDocument/2006/relationships/slide" Target="/ppt/slides/slide9.xml" Id="R086bdf510ca24cbf" /><Relationship Type="http://schemas.openxmlformats.org/officeDocument/2006/relationships/slide" Target="/ppt/slides/slide10.xml" Id="Rdbcd28beb67d4b8b" /><Relationship Type="http://schemas.openxmlformats.org/officeDocument/2006/relationships/slide" Target="/ppt/slides/slide11.xml" Id="R98c6b29225c24642" /><Relationship Type="http://schemas.openxmlformats.org/officeDocument/2006/relationships/slide" Target="/ppt/slides/slide12.xml" Id="R983924178aa74f4f" /><Relationship Type="http://schemas.openxmlformats.org/officeDocument/2006/relationships/slide" Target="/ppt/slides/slide13.xml" Id="R0d08b71f29e3447d" /><Relationship Type="http://schemas.openxmlformats.org/officeDocument/2006/relationships/slide" Target="/ppt/slides/slide14.xml" Id="R997cc3694a594d36" /><Relationship Type="http://schemas.openxmlformats.org/officeDocument/2006/relationships/slide" Target="/ppt/slides/slide15.xml" Id="R3f644b2187b84e2f" /><Relationship Type="http://schemas.openxmlformats.org/officeDocument/2006/relationships/slide" Target="/ppt/slides/slide16.xml" Id="Rca72f8ef13a64ee9" /><Relationship Type="http://schemas.openxmlformats.org/officeDocument/2006/relationships/slide" Target="/ppt/slides/slide17.xml" Id="Rdd216c67a10a49cb" /><Relationship Type="http://schemas.openxmlformats.org/officeDocument/2006/relationships/slide" Target="/ppt/slides/slide18.xml" Id="Re819e2a733c94847" /><Relationship Type="http://schemas.openxmlformats.org/officeDocument/2006/relationships/slide" Target="/ppt/slides/slide19.xml" Id="Rb694b4d5254d4d38" /><Relationship Type="http://schemas.openxmlformats.org/officeDocument/2006/relationships/slide" Target="/ppt/slides/slide20.xml" Id="Ra9d715dc11874db8" /><Relationship Type="http://schemas.openxmlformats.org/officeDocument/2006/relationships/slide" Target="/ppt/slides/slide21.xml" Id="Rb8276093a60d4ef4" /><Relationship Type="http://schemas.openxmlformats.org/officeDocument/2006/relationships/slide" Target="/ppt/slides/slide22.xml" Id="Rbf874c9d60ba47a5" /><Relationship Type="http://schemas.openxmlformats.org/officeDocument/2006/relationships/slide" Target="/ppt/slides/slide23.xml" Id="R46b2ae3e19d741af" /><Relationship Type="http://schemas.openxmlformats.org/officeDocument/2006/relationships/slide" Target="/ppt/slides/slide24.xml" Id="R4d203f416aaa453a" /><Relationship Type="http://schemas.openxmlformats.org/officeDocument/2006/relationships/slide" Target="/ppt/slides/slide25.xml" Id="R65d90e605fff4100" /><Relationship Type="http://schemas.openxmlformats.org/officeDocument/2006/relationships/slide" Target="/ppt/slides/slide26.xml" Id="R826356dc714c40e9" /><Relationship Type="http://schemas.openxmlformats.org/officeDocument/2006/relationships/slide" Target="/ppt/slides/slide27.xml" Id="Rc073d0e1042641ee" /><Relationship Type="http://schemas.openxmlformats.org/officeDocument/2006/relationships/slide" Target="/ppt/slides/slide28.xml" Id="R0e7e8336167d4377" /><Relationship Type="http://schemas.openxmlformats.org/officeDocument/2006/relationships/slide" Target="/ppt/slides/slide29.xml" Id="Rfc49b85b14754295" /><Relationship Type="http://schemas.openxmlformats.org/officeDocument/2006/relationships/slide" Target="/ppt/slides/slide30.xml" Id="R707a84f13b7844d3" /><Relationship Type="http://schemas.openxmlformats.org/officeDocument/2006/relationships/slide" Target="/ppt/slides/slide31.xml" Id="R9531fd7db36f4fdd" /><Relationship Type="http://schemas.openxmlformats.org/officeDocument/2006/relationships/slide" Target="/ppt/slides/slide32.xml" Id="R71efba883b914fcf" /><Relationship Type="http://schemas.openxmlformats.org/officeDocument/2006/relationships/slide" Target="/ppt/slides/slide33.xml" Id="R22c1d2f704a34820" /><Relationship Type="http://schemas.openxmlformats.org/officeDocument/2006/relationships/slide" Target="/ppt/slides/slide34.xml" Id="R04dcc709cea84e2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8f4661bc90d444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a58cd9afd8a4ce7" /><Relationship Type="http://schemas.openxmlformats.org/officeDocument/2006/relationships/notesMaster" Target="/ppt/notesMasters/notesMaster1.xml" Id="R91403c31931b4fe4" /></Relationships>
</file>

<file path=ppt/notesSlides/_rels/notesSlide2.xml.rels>&#65279;<?xml version="1.0" encoding="utf-8"?><Relationships xmlns="http://schemas.openxmlformats.org/package/2006/relationships"><Relationship Type="http://schemas.openxmlformats.org/officeDocument/2006/relationships/slide" Target="/ppt/slides/slide2.xml" Id="R9042ea34f0874c79" /><Relationship Type="http://schemas.openxmlformats.org/officeDocument/2006/relationships/notesMaster" Target="/ppt/notesMasters/notesMaster1.xml" Id="R9057fed2cd3447a9" /></Relationships>
</file>

<file path=ppt/notesSlides/_rels/notesSlide3.xml.rels>&#65279;<?xml version="1.0" encoding="utf-8"?><Relationships xmlns="http://schemas.openxmlformats.org/package/2006/relationships"><Relationship Type="http://schemas.openxmlformats.org/officeDocument/2006/relationships/slide" Target="/ppt/slides/slide3.xml" Id="Rb8be3e961bd54926" /><Relationship Type="http://schemas.openxmlformats.org/officeDocument/2006/relationships/notesMaster" Target="/ppt/notesMasters/notesMaster1.xml" Id="R5b4daad395854d07" /></Relationships>
</file>

<file path=ppt/notesSlides/_rels/notesSlide4.xml.rels>&#65279;<?xml version="1.0" encoding="utf-8"?><Relationships xmlns="http://schemas.openxmlformats.org/package/2006/relationships"><Relationship Type="http://schemas.openxmlformats.org/officeDocument/2006/relationships/slide" Target="/ppt/slides/slide4.xml" Id="R89e2a6751c884c7f" /><Relationship Type="http://schemas.openxmlformats.org/officeDocument/2006/relationships/notesMaster" Target="/ppt/notesMasters/notesMaster1.xml" Id="Raddacff95d7d41d2" /></Relationships>
</file>

<file path=ppt/notesSlides/_rels/notesSlide5.xml.rels>&#65279;<?xml version="1.0" encoding="utf-8"?><Relationships xmlns="http://schemas.openxmlformats.org/package/2006/relationships"><Relationship Type="http://schemas.openxmlformats.org/officeDocument/2006/relationships/slide" Target="/ppt/slides/slide5.xml" Id="Rb7f7466b56584443" /><Relationship Type="http://schemas.openxmlformats.org/officeDocument/2006/relationships/notesMaster" Target="/ppt/notesMasters/notesMaster1.xml" Id="Re47bf11067ea43e4" /></Relationships>
</file>

<file path=ppt/notesSlides/_rels/notesSlide6.xml.rels>&#65279;<?xml version="1.0" encoding="utf-8"?><Relationships xmlns="http://schemas.openxmlformats.org/package/2006/relationships"><Relationship Type="http://schemas.openxmlformats.org/officeDocument/2006/relationships/slide" Target="/ppt/slides/slide6.xml" Id="R9af7d50ad6df45d8" /><Relationship Type="http://schemas.openxmlformats.org/officeDocument/2006/relationships/notesMaster" Target="/ppt/notesMasters/notesMaster1.xml" Id="Rdaaadbdc4e144803" /></Relationships>
</file>

<file path=ppt/notesSlides/_rels/notesSlide7.xml.rels>&#65279;<?xml version="1.0" encoding="utf-8"?><Relationships xmlns="http://schemas.openxmlformats.org/package/2006/relationships"><Relationship Type="http://schemas.openxmlformats.org/officeDocument/2006/relationships/slide" Target="/ppt/slides/slide7.xml" Id="R134a028fe80c4a92" /><Relationship Type="http://schemas.openxmlformats.org/officeDocument/2006/relationships/notesMaster" Target="/ppt/notesMasters/notesMaster1.xml" Id="R3fe6163c1b6f4b1a" /></Relationships>
</file>

<file path=ppt/notesSlides/_rels/notesSlide8.xml.rels>&#65279;<?xml version="1.0" encoding="utf-8"?><Relationships xmlns="http://schemas.openxmlformats.org/package/2006/relationships"><Relationship Type="http://schemas.openxmlformats.org/officeDocument/2006/relationships/slide" Target="/ppt/slides/slide8.xml" Id="R11b59f6457c741ef" /><Relationship Type="http://schemas.openxmlformats.org/officeDocument/2006/relationships/notesMaster" Target="/ppt/notesMasters/notesMaster1.xml" Id="R7a0d69fe29194ca5" /></Relationships>
</file>

<file path=ppt/notesSlides/_rels/notesSlide9.xml.rels>&#65279;<?xml version="1.0" encoding="utf-8"?><Relationships xmlns="http://schemas.openxmlformats.org/package/2006/relationships"><Relationship Type="http://schemas.openxmlformats.org/officeDocument/2006/relationships/slide" Target="/ppt/slides/slide9.xml" Id="R14ed8cfb5f934b76" /><Relationship Type="http://schemas.openxmlformats.org/officeDocument/2006/relationships/notesMaster" Target="/ppt/notesMasters/notesMaster1.xml" Id="Rd22e5508ae85411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de46a3904ec4c68" /><Relationship Type="http://schemas.openxmlformats.org/officeDocument/2006/relationships/notesMaster" Target="/ppt/notesMasters/notesMaster1.xml" Id="R2a6d9fd7fa7e485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78b9bf43c5b44f8" /><Relationship Type="http://schemas.openxmlformats.org/officeDocument/2006/relationships/notesMaster" Target="/ppt/notesMasters/notesMaster1.xml" Id="Rb610b56f572146d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0ae0fa7527749b2" /><Relationship Type="http://schemas.openxmlformats.org/officeDocument/2006/relationships/notesMaster" Target="/ppt/notesMasters/notesMaster1.xml" Id="R61ad71619f8149f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9fadd32de25492e" /><Relationship Type="http://schemas.openxmlformats.org/officeDocument/2006/relationships/notesMaster" Target="/ppt/notesMasters/notesMaster1.xml" Id="R6343b2ad450f406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00bc645f6214bae" /><Relationship Type="http://schemas.openxmlformats.org/officeDocument/2006/relationships/notesMaster" Target="/ppt/notesMasters/notesMaster1.xml" Id="R9b720d3d4f0a4b7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0ff7cb673854563" /><Relationship Type="http://schemas.openxmlformats.org/officeDocument/2006/relationships/notesMaster" Target="/ppt/notesMasters/notesMaster1.xml" Id="Re116c1e531d04d3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90a38ed58fb4917" /><Relationship Type="http://schemas.openxmlformats.org/officeDocument/2006/relationships/notesMaster" Target="/ppt/notesMasters/notesMaster1.xml" Id="Reae8ee429f3d44a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3e9f7caf18941f8" /><Relationship Type="http://schemas.openxmlformats.org/officeDocument/2006/relationships/notesMaster" Target="/ppt/notesMasters/notesMaster1.xml" Id="Rd3d690ab43ff4ad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6a5213cbd9f47cb" /><Relationship Type="http://schemas.openxmlformats.org/officeDocument/2006/relationships/notesMaster" Target="/ppt/notesMasters/notesMaster1.xml" Id="Rf5e58b7bb867411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1d46f45b1f4480f" /><Relationship Type="http://schemas.openxmlformats.org/officeDocument/2006/relationships/notesMaster" Target="/ppt/notesMasters/notesMaster1.xml" Id="R2a47ecf18fd744f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0450f512fc14712" /><Relationship Type="http://schemas.openxmlformats.org/officeDocument/2006/relationships/notesMaster" Target="/ppt/notesMasters/notesMaster1.xml" Id="R70a9c7bfb0f5415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cda36d12b8b4f89" /><Relationship Type="http://schemas.openxmlformats.org/officeDocument/2006/relationships/notesMaster" Target="/ppt/notesMasters/notesMaster1.xml" Id="R90ca27d888434af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560b0ea396c440a" /><Relationship Type="http://schemas.openxmlformats.org/officeDocument/2006/relationships/notesMaster" Target="/ppt/notesMasters/notesMaster1.xml" Id="Reb6cd9ca58e94a0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bee338186d1430b" /><Relationship Type="http://schemas.openxmlformats.org/officeDocument/2006/relationships/notesMaster" Target="/ppt/notesMasters/notesMaster1.xml" Id="Rbd2a912c18ba419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2772365ad3c4d14" /><Relationship Type="http://schemas.openxmlformats.org/officeDocument/2006/relationships/notesMaster" Target="/ppt/notesMasters/notesMaster1.xml" Id="R142bb39a8629481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16a799176244dbe" /><Relationship Type="http://schemas.openxmlformats.org/officeDocument/2006/relationships/notesMaster" Target="/ppt/notesMasters/notesMaster1.xml" Id="R91e25a44a4ef474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19780a1160848b2" /><Relationship Type="http://schemas.openxmlformats.org/officeDocument/2006/relationships/notesMaster" Target="/ppt/notesMasters/notesMaster1.xml" Id="R0131d5f19ff24bd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80a10448be14006" /><Relationship Type="http://schemas.openxmlformats.org/officeDocument/2006/relationships/notesMaster" Target="/ppt/notesMasters/notesMaster1.xml" Id="R4f8f68aba73b45c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ba4ea9ec3e14b1e" /><Relationship Type="http://schemas.openxmlformats.org/officeDocument/2006/relationships/notesMaster" Target="/ppt/notesMasters/notesMaster1.xml" Id="R5c126fe6ed4440c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225690460314488" /><Relationship Type="http://schemas.openxmlformats.org/officeDocument/2006/relationships/notesMaster" Target="/ppt/notesMasters/notesMaster1.xml" Id="Rea8d14cb881440d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7fa65f595be47a1" /><Relationship Type="http://schemas.openxmlformats.org/officeDocument/2006/relationships/notesMaster" Target="/ppt/notesMasters/notesMaster1.xml" Id="R08c1d1c2e7b5441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2298d80e02b4260" /><Relationship Type="http://schemas.openxmlformats.org/officeDocument/2006/relationships/notesMaster" Target="/ppt/notesMasters/notesMaster1.xml" Id="R9e84610ce5194d2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955154399f9496d" /><Relationship Type="http://schemas.openxmlformats.org/officeDocument/2006/relationships/notesMaster" Target="/ppt/notesMasters/notesMaster1.xml" Id="Ref69668c1ebf4a8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8ddd500311e4f3b" /><Relationship Type="http://schemas.openxmlformats.org/officeDocument/2006/relationships/notesMaster" Target="/ppt/notesMasters/notesMaster1.xml" Id="R81280a9c1fbc437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3a4353649e44654" /><Relationship Type="http://schemas.openxmlformats.org/officeDocument/2006/relationships/notesMaster" Target="/ppt/notesMasters/notesMaster1.xml" Id="R4c0fe98b4a93479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0.00–0.52 min; trajanje 0.52 min</a:t>
            </a:r>
          </a:p>
          <a:p xmlns:a="http://schemas.openxmlformats.org/drawingml/2006/main">
            <a:r>
              <a:t/>
            </a:r>
          </a:p>
          <a:p xmlns:a="http://schemas.openxmlformats.org/drawingml/2006/main">
            <a:r>
              <a:t>Danes predstavim svojo delujočo kombinacijo FT-991A, Windows 11, Winlink Express in VARA FM. Poudarek je na namestitvi in preverjanju posameznih povezav. Linux predstavim kot možnosti za namestitev, ne kot svojo že preizkušeno konfiguracijo. Na koncu sledi sedemminutni prikaz pošiljanja in prejemanja prek oddaljenega domačega PC. Celoten nastop: 22 minut razlage, 7 minut prikaza, 1 minuta zaključka. Naslovna ilustracija je konceptualna in ustvarjena z AI, ne fotografija dejanske postaje. Vir: https://d-mashina.net/index.php/2026/10/01/winlink-e-posta-prek-radia-kako-deluje-in-kako-sem-ga-nastavil-z-ft-991a-in-vara-fm/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0.52–1.57 min; trajanje 1.05 min</a:t>
            </a:r>
          </a:p>
          <a:p xmlns:a="http://schemas.openxmlformats.org/drawingml/2006/main">
            <a:r>
              <a:t/>
            </a:r>
          </a:p>
          <a:p xmlns:a="http://schemas.openxmlformats.org/drawingml/2006/main">
            <a:r>
              <a:t>USB kabel prenese digitalni zvok in podatke za upravljanje. Zunanji zvočni vmesnik pri tej postaji ni nujen. Pred priklopom preverim kabel, USB vrata, napajalnik in anteno. Na računalniku si pripravim mapo z namestitvenimi datotekami. Uporabim neposredni USB priklop, da je začetna diagnostika preprosta.</a:t>
            </a:r>
          </a:p>
          <a:p xmlns:a="http://schemas.openxmlformats.org/drawingml/2006/main">
            <a:r>
              <a:t>Viri: https://d-mashina.net/index.php/2026/10/01/winlink-e-posta-prek-radia-kako-deluje-in-kako-sem-ga-nastavil-z-ft-991a-in-vara-fm/</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1.57–2.10 min; trajanje 0.52 min</a:t>
            </a:r>
          </a:p>
          <a:p xmlns:a="http://schemas.openxmlformats.org/drawingml/2006/main">
            <a:r>
              <a:t/>
            </a:r>
          </a:p>
          <a:p xmlns:a="http://schemas.openxmlformats.org/drawingml/2006/main">
            <a:r>
              <a:t>Ta diagram pokaže vloge programov. Winlink Express sestavi in hrani sporočila, VARA FM jih pretvarja v zvočne signale, FT-991A opravi RF prenos. RMS sprejme zvezo in običajno uporablja internet do Winlink omrežja. Lokalna povezava Winlink Express z VARA je TCP na istem PC, povezava PC s postajo pa USB. Frekvenca in S53APR sta primer iz mojega bloga, pred vajo preverim aktualni kanal. Vir: https://d-mashina.net/index.php/2026/10/01/winlink-e-posta-prek-radia-kako-deluje-in-kako-sem-ga-nastavil-z-ft-991a-in-vara-fm/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2.10–3.14 min; trajanje 1.05 min</a:t>
            </a:r>
          </a:p>
          <a:p xmlns:a="http://schemas.openxmlformats.org/drawingml/2006/main">
            <a:r>
              <a:t/>
            </a:r>
          </a:p>
          <a:p xmlns:a="http://schemas.openxmlformats.org/drawingml/2006/main">
            <a:r>
              <a:t>Winlink pri ARON dopolni govor s pisnimi sporočili. Govor ostaja uporaben za hitro usklajevanje, pisna pošta pa ohrani natančne podatke, kot so lokacija, stanje ekipe in potrebe po opremi. Primer: terenska ekipa sporoči zaprt dostop in potrebo po dodatni bateriji, štab pa vrne nalogo. Za kritično nalogo zahtevamo tudi vsebinsko potrditev človeka, ne samo uspešne seje. Pri običajni RMS povezavi uporabnik ne potrebuje svojega interneta, prehod pa praviloma potrebuje omrežno povezavo. Za širši izpad vnaprej načrtujemo in preizkusimo P2P ali ustrezno radio-only infrastrukturo. To so možnosti uporabe za ARON, ne trditev o že vzpostavljenem ARON omrežju. Redne vaje preverijo opremo in postopke.</a:t>
            </a:r>
          </a:p>
          <a:p xmlns:a="http://schemas.openxmlformats.org/drawingml/2006/main">
            <a:r>
              <a:t>Viri: https://d-mashina.net/index.php/2026/10/01/winlink-e-posta-prek-radia-kako-deluje-in-kako-sem-ga-nastavil-z-ft-991a-in-vara-fm/</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3.14–3.93 min; trajanje 0.79 min</a:t>
            </a:r>
          </a:p>
          <a:p xmlns:a="http://schemas.openxmlformats.org/drawingml/2006/main">
            <a:r>
              <a:t/>
            </a:r>
          </a:p>
          <a:p xmlns:a="http://schemas.openxmlformats.org/drawingml/2006/main">
            <a:r>
              <a:t>Prenesem gonilnik, primeren za Windows 11, s strani FT-991A. Stari priročnik lahko kaže drugačen namestitveni program. Za Winlink uporabim stabilno izdajo. Pri VARA pazim na FM, ker HF predstavlja drug modem. Številke različic se spreminjajo, zato so povezave na mape in stran proizvajalca.</a:t>
            </a:r>
          </a:p>
          <a:p xmlns:a="http://schemas.openxmlformats.org/drawingml/2006/main">
            <a:r>
              <a:t>Viri: https://www.yaesu.com/product-detail.aspx?CatName=HF+Transceivers%2FAmplifiers&amp;Model=FT-991A</a:t>
            </a:r>
          </a:p>
          <a:p xmlns:a="http://schemas.openxmlformats.org/drawingml/2006/main">
            <a:r>
              <a:t>https://downloads.winlink.org/User%20Programs/</a:t>
            </a:r>
          </a:p>
          <a:p xmlns:a="http://schemas.openxmlformats.org/drawingml/2006/main">
            <a:r>
              <a:t>https://downloads.winlink.org/VARA%20Products/</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3.93–4.98 min; trajanje 1.05 min</a:t>
            </a:r>
          </a:p>
          <a:p xmlns:a="http://schemas.openxmlformats.org/drawingml/2006/main">
            <a:r>
              <a:t/>
            </a:r>
          </a:p>
          <a:p xmlns:a="http://schemas.openxmlformats.org/drawingml/2006/main">
            <a:r>
              <a:t>Sledim aktualnim navodilom priloženega gonilnika za Windows 11. Yaesu opozarja, naj postaje pred končano namestitvijo ne priključimo. Windows zvočno napravo USB praviloma namesti sam. Če zahteva ponovni zagon, ga izvedem. Če sem kabel že priključil in vrat ni, preverim gonilnik v Device Managerju.</a:t>
            </a:r>
          </a:p>
          <a:p xmlns:a="http://schemas.openxmlformats.org/drawingml/2006/main">
            <a:r>
              <a:t>Viri: https://www.yaesu.com/Files/BB2B47AE-1018-01AF-FAE48FDCB1919193/USB_Driver_Installation_Manual_ENG_1610-B0.pdf</a:t>
            </a:r>
          </a:p>
          <a:p xmlns:a="http://schemas.openxmlformats.org/drawingml/2006/main">
            <a:r>
              <a:t>https://www.yaesu.com/product-detail.aspx?CatName=HF+Transceivers%2FAmplifiers&amp;Model=FT-991A</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4.98–6.02 min; trajanje 1.05 min</a:t>
            </a:r>
          </a:p>
          <a:p xmlns:a="http://schemas.openxmlformats.org/drawingml/2006/main">
            <a:r>
              <a:t/>
            </a:r>
          </a:p>
          <a:p xmlns:a="http://schemas.openxmlformats.org/drawingml/2006/main">
            <a:r>
              <a:t>Enhanced in Standard imata različni vlogi. COM številke so odvisne od računalnika, zato tu ne navajam svojih kot obveznih. Za CAT uporabim Enhanced. Standard uporabim, kadar izberem ločeno serijsko krmiljenje PTT prek RTS ali DTR. Pri CAT PTT je lahko dovolj isti program, ki že nadzira CAT. Zapišem dejanske oznake in številke vrat. Ne predpostavim, da sta zaporedni številki vedno ista para.</a:t>
            </a:r>
          </a:p>
          <a:p xmlns:a="http://schemas.openxmlformats.org/drawingml/2006/main">
            <a:r>
              <a:t>Viri: https://www.yaesu.com/Files/BB2B47AE-1018-01AF-FAE48FDCB1919193/USB_Driver_Installation_Manual_ENG_1610-B0.pdf</a:t>
            </a:r>
          </a:p>
          <a:p xmlns:a="http://schemas.openxmlformats.org/drawingml/2006/main">
            <a:r>
              <a:t>https://winlink.org/sites/default/files/RMSE_FORMS/ft-991a-setup.pdf</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6.02–7.33 min; trajanje 1.31 min</a:t>
            </a:r>
          </a:p>
          <a:p xmlns:a="http://schemas.openxmlformats.org/drawingml/2006/main">
            <a:r>
              <a:t/>
            </a:r>
          </a:p>
          <a:p xmlns:a="http://schemas.openxmlformats.org/drawingml/2006/main">
            <a:r>
              <a:t>V VARA izberem pravo vhodno in izhodno napravo, ne mikrofona prenosnika ali slušalk. Preverim odziv vhodnega merilnika. Windows lahko vhod prikaže kot Microphone USB Audio CODEC, izhod kot Speakers USB Audio CODEC. Preverim tudi dovoljenje za namizne aplikacije. Sistemski zvoki naj ostanejo na zvočnikih računalnika. Izključim izboljšave, samodejno uravnavanje in prostorski zvok, če so na tej napravi na voljo. Nivo ne nastavim slepo na 100 odstotkov.</a:t>
            </a:r>
          </a:p>
          <a:p xmlns:a="http://schemas.openxmlformats.org/drawingml/2006/main">
            <a:r>
              <a:t>Viri: https://d-mashina.net/index.php/2026/10/01/winlink-e-posta-prek-radia-kako-deluje-in-kako-sem-ga-nastavil-z-ft-991a-in-vara-fm/</a:t>
            </a:r>
          </a:p>
          <a:p xmlns:a="http://schemas.openxmlformats.org/drawingml/2006/main">
            <a:r>
              <a:t>https://winlink.org/content/alternate_information</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7.33–8.38 min; trajanje 1.05 min</a:t>
            </a:r>
          </a:p>
          <a:p xmlns:a="http://schemas.openxmlformats.org/drawingml/2006/main">
            <a:r>
              <a:t/>
            </a:r>
          </a:p>
          <a:p xmlns:a="http://schemas.openxmlformats.org/drawingml/2006/main">
            <a:r>
              <a:t>ZIP najprej razširim v mapo, nato poženem priloženi EXE oziroma MSI, odvisno od izdaje. Uporabim predlagano namestitveno pot in si jo zapišem. Po namestitvi odprem Help in Setup. Odvisnosti .NET preverim za to izdajo, ne nameščam naključnih starih paketov. Posodobitve uredim pred nastopom, da nameščanje ne prekine demonstracije.</a:t>
            </a:r>
          </a:p>
          <a:p xmlns:a="http://schemas.openxmlformats.org/drawingml/2006/main">
            <a:r>
              <a:t>Viri: https://winlink.org/WinlinkExpress</a:t>
            </a:r>
          </a:p>
          <a:p xmlns:a="http://schemas.openxmlformats.org/drawingml/2006/main">
            <a:r>
              <a:t>https://downloads.winlink.org/User%20Programs/README_Software_Install_Instructions.txt</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8.38–9.43 min; trajanje 1.05 min</a:t>
            </a:r>
          </a:p>
          <a:p xmlns:a="http://schemas.openxmlformats.org/drawingml/2006/main">
            <a:r>
              <a:t/>
            </a:r>
          </a:p>
          <a:p xmlns:a="http://schemas.openxmlformats.org/drawingml/2006/main">
            <a:r>
              <a:t>Račun Winlink in registracija programa sta ločeni stvari. Tudi licenca VARA je ločena. Pri novem računu sledim aktualnemu postopku v Winlink Express Help in navodilom Winlinka za geslo. Pri obstoječem uporabniku uporabim njegove veljavne podatke. Telnet je internetni preizkus računa, ne dokaz radijske zveze in ni primeren kot RF prijava na Winlink Wednesday. Za pošto iz interneta preverim ACCEPTLIST. Moj naslov je S51DG@winlink.org.</a:t>
            </a:r>
          </a:p>
          <a:p xmlns:a="http://schemas.openxmlformats.org/drawingml/2006/main">
            <a:r>
              <a:t>Viri: https://winlink.org/WinlinkExpress</a:t>
            </a:r>
          </a:p>
          <a:p xmlns:a="http://schemas.openxmlformats.org/drawingml/2006/main">
            <a:r>
              <a:t>https://d-mashina.net/index.php/2026/10/01/winlink-e-posta-prek-radia-kako-deluje-in-kako-sem-ga-nastavil-z-ft-991a-in-vara-fm/</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9.43–10.48 min; trajanje 1.05 min</a:t>
            </a:r>
          </a:p>
          <a:p xmlns:a="http://schemas.openxmlformats.org/drawingml/2006/main">
            <a:r>
              <a:t/>
            </a:r>
          </a:p>
          <a:p xmlns:a="http://schemas.openxmlformats.org/drawingml/2006/main">
            <a:r>
              <a:t>Za VHF/UHF izberem VARA FM. Namestitveni čarovnik in imena menijev so odvisni od izdaje. Ključ vnesem le, če imam veljavno licenco. Osnovni preizkus je mogoč z omejitvami brez plačane licence. Najprej odprem VARA samostojno in preverim, ali se pravilno zažene. Pred Winlink sejo zaprem nepotrebno dodatno instanco, če jo nato zaganja odjemalec.</a:t>
            </a:r>
          </a:p>
          <a:p xmlns:a="http://schemas.openxmlformats.org/drawingml/2006/main">
            <a:r>
              <a:t>Viri: https://varamodem.com/</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10.48–11.26 min; trajanje 0.79 min</a:t>
            </a:r>
          </a:p>
          <a:p xmlns:a="http://schemas.openxmlformats.org/drawingml/2006/main">
            <a:r>
              <a:t/>
            </a:r>
          </a:p>
          <a:p xmlns:a="http://schemas.openxmlformats.org/drawingml/2006/main">
            <a:r>
              <a:t>Winlink Express in VARA FM se povezujeta lokalno prek TCP. Primer: kontrolna vrata 8302, podatkovna 8303, vendar vedno preverim dejanske nastavitve obeh programov. CAT COM ni isto kot TCP vrata modema. Če se modem ne zažene, preverim pot do datoteke. Če se zažene, odjemalec pa ga ne doseže, preverim naslov, vrata in drugo instanco. Ne odpiram port forwarding na usmerjevalniku za lokalno povezavo.</a:t>
            </a:r>
          </a:p>
          <a:p xmlns:a="http://schemas.openxmlformats.org/drawingml/2006/main">
            <a:r>
              <a:t>Viri: https://winlink.org/content/alternate_information</a:t>
            </a:r>
          </a:p>
          <a:p xmlns:a="http://schemas.openxmlformats.org/drawingml/2006/main">
            <a:r>
              <a:t>https://varamodem.com/</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11.26–12.57 min; trajanje 1.31 min</a:t>
            </a:r>
          </a:p>
          <a:p xmlns:a="http://schemas.openxmlformats.org/drawingml/2006/main">
            <a:r>
              <a:t/>
            </a:r>
          </a:p>
          <a:p xmlns:a="http://schemas.openxmlformats.org/drawingml/2006/main">
            <a:r>
              <a:t>Na postaji preverim FM podatkovno pot, ne kopiram nastavitev za FT8 ali DATA-USB. Meni 074 določa FM vhod MIC/REAR, meni 077 izbere USB namesto zadnjega DATA konektorja. Pri ločenem serijskem PTT uskladim 076 z RTS ali DTR v programu. Če PTT krmili CAT, preverim CAT postopek in ne dodajam drugega krmilnika brez potrebe. Meni 079 ima 1200/9600 in vpliva na podatkovno pot, ne predstavlja nastavitve CAT hitrosti. NARROW/WIDE v VARA in širino poti uskladim s celotno povezavo. Ne zagotavljam VARA WIDE prek vgrajenega USB brez meritve in potrditve ustreznosti. Vrednosti ojačenja določim s kalibracijo.</a:t>
            </a:r>
          </a:p>
          <a:p xmlns:a="http://schemas.openxmlformats.org/drawingml/2006/main">
            <a:r>
              <a:t>Viri: https://www.yaesu.com/Files/4CB893D7-1018-01AF-FA97E9E9AD48B50C/FT-991A_OM_ENG_EH067M205_2111A-KS-1.pdf</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12.57–13.62 min; trajanje 1.05 min</a:t>
            </a:r>
          </a:p>
          <a:p xmlns:a="http://schemas.openxmlformats.org/drawingml/2006/main">
            <a:r>
              <a:t/>
            </a:r>
          </a:p>
          <a:p xmlns:a="http://schemas.openxmlformats.org/drawingml/2006/main">
            <a:r>
              <a:t>Najprej preverim, ali CAT pravilno bere oziroma nastavlja frekvenco. Hitrost CAT v postaji in programu mora biti enaka. Nato preverim PTT. Možnost A je PTT prek CAT iz programa, ki že upravlja radio. Možnost B je RTS/DTR na Standard COM, z ustrezno izbiro v postaji in v VARA. Nastavitve uskladim v vseh vpletenih aplikacijah in preprečim hkratno odpiranje istih vrat. Pred testom mora biti antena ali umetno breme priključeno. Kratek test izvedem na primernem prostem kanalu.</a:t>
            </a:r>
          </a:p>
          <a:p xmlns:a="http://schemas.openxmlformats.org/drawingml/2006/main">
            <a:r>
              <a:t>Viri: https://www.yaesu.com/Files/BB2B47AE-1018-01AF-FAE48FDCB1919193/USB_Driver_Installation_Manual_ENG_1610-B0.pdf</a:t>
            </a:r>
          </a:p>
          <a:p xmlns:a="http://schemas.openxmlformats.org/drawingml/2006/main">
            <a:r>
              <a:t>https://www.yaesu.com/Files/4CB893D7-1018-01AF-FA97E9E9AD48B50C/FT-991A_OM_ENG_EH067M205_2111A-KS-1.pdf</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13.62–14.93 min; trajanje 1.31 min</a:t>
            </a:r>
          </a:p>
          <a:p xmlns:a="http://schemas.openxmlformats.org/drawingml/2006/main">
            <a:r>
              <a:t/>
            </a:r>
          </a:p>
          <a:p xmlns:a="http://schemas.openxmlformats.org/drawingml/2006/main">
            <a:r>
              <a:t>Kalibracija in Ping sta preizkus povezave, ne nadomestilo za prenos sporočila. Pri FM preverim odklon in kakovost podatkov, ne kopiram ALC merila iz SSB. Nivo sprejema naj bo v območju, ki ga modem priporoča. Squelch in filtri ne smejo odrezati začetka podatkov. Upoštevam nastavitve prehoda in omejitve zvočne poti. Pri mojem opisanem preizkusu S53APR je kalibracija javila APPROVED, Ping pa približno +10 dB proti prehodu in +20 dB nazaj. Ti številki sta moj rezultat, ne splošna zahteva.</a:t>
            </a:r>
          </a:p>
          <a:p xmlns:a="http://schemas.openxmlformats.org/drawingml/2006/main">
            <a:r>
              <a:t>Viri: https://d-mashina.net/index.php/2026/10/01/winlink-e-posta-prek-radia-kako-deluje-in-kako-sem-ga-nastavil-z-ft-991a-in-vara-fm/</a:t>
            </a:r>
          </a:p>
          <a:p xmlns:a="http://schemas.openxmlformats.org/drawingml/2006/main">
            <a:r>
              <a:t>https://varamodem.com/</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14.93–15.98 min; trajanje 1.05 min</a:t>
            </a:r>
          </a:p>
          <a:p xmlns:a="http://schemas.openxmlformats.org/drawingml/2006/main">
            <a:r>
              <a:t/>
            </a:r>
          </a:p>
          <a:p xmlns:a="http://schemas.openxmlformats.org/drawingml/2006/main">
            <a:r>
              <a:t>Test mora vključevati dejansko oddajo in sprejem. Pri običajnem sporočilu uporabim Winlink Message in primernega prejemnika. Običajna RMS seja posreduje sporočilo naprej prek Winlink omrežja, kar lahko vključuje internet. Uspešna seja ali mapa Sent Items sama ne dokaže, da je človek prebral sporočilo. Za preverjanje celotne poti uporabim odgovor prejemnika. Za vhodno internetno pošto predhodno uredim dovoljene pošiljatelje.</a:t>
            </a:r>
          </a:p>
          <a:p xmlns:a="http://schemas.openxmlformats.org/drawingml/2006/main">
            <a:r>
              <a:t>Viri: https://d-mashina.net/index.php/2026/10/01/winlink-e-posta-prek-radia-kako-deluje-in-kako-sem-ga-nastavil-z-ft-991a-in-vara-fm/</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15.98–17.29 min; trajanje 1.31 min</a:t>
            </a:r>
          </a:p>
          <a:p xmlns:a="http://schemas.openxmlformats.org/drawingml/2006/main">
            <a:r>
              <a:t/>
            </a:r>
          </a:p>
          <a:p xmlns:a="http://schemas.openxmlformats.org/drawingml/2006/main">
            <a:r>
              <a:t>Diagnostiko vodim po plasteh. Če Winlink ne vidi VARA, najprej rešim lokalno TCP povezavo, ne antene. Če ni PTT, preverim COM, izbiro krmiljenja in zasedena vrata. Če PTT deluje, pa ni modulacije, preverim zvok in vhod postaje. Če se postaja med oddajo odklopi z USB, preverim napajanje, kabel in RF motnje. Če RMS ne odgovarja, preverim aktualni kanal in dosegljivost. Če ni vhodnega maila, preverim tudi račun, ACCEPTLIST in čas naslednje seje.</a:t>
            </a:r>
          </a:p>
          <a:p xmlns:a="http://schemas.openxmlformats.org/drawingml/2006/main">
            <a:r>
              <a:t>Viri: https://d-mashina.net/index.php/2026/10/01/winlink-e-posta-prek-radia-kako-deluje-in-kako-sem-ga-nastavil-z-ft-991a-in-vara-fm/</a:t>
            </a:r>
          </a:p>
          <a:p xmlns:a="http://schemas.openxmlformats.org/drawingml/2006/main">
            <a:r>
              <a:t>https://winlink.org/content/alternate_information</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17.29–18.07 min; trajanje 0.79 min</a:t>
            </a:r>
          </a:p>
          <a:p xmlns:a="http://schemas.openxmlformats.org/drawingml/2006/main">
            <a:r>
              <a:t/>
            </a:r>
          </a:p>
          <a:p xmlns:a="http://schemas.openxmlformats.org/drawingml/2006/main">
            <a:r>
              <a:t>Linux možnosti so dodatno gradivo, ne trditev, da sem svojo postajo tako že nastavil. Wine ni poln Windows sistem in združljivost je odvisna od programa in različice. Skupnostni projekt Winelink ponuja pomoč za Winlink Express in VARA, vendar opozarja na alpha stanje in napake. Aktualna Winlinkova stran iz septembra 2026 usmerja tudi k Pat z VARA prek Wine. Pri VM preverim USB prehod za obe COM napravi in zvok. ARM/Raspberry Pi zahteva dodatno prevajanje x86 aplikacij, zato ni isti postopek kot na x86-64.</a:t>
            </a:r>
          </a:p>
          <a:p xmlns:a="http://schemas.openxmlformats.org/drawingml/2006/main">
            <a:r>
              <a:t>Viri: https://winlink.org/content/alternate_information</a:t>
            </a:r>
          </a:p>
          <a:p xmlns:a="http://schemas.openxmlformats.org/drawingml/2006/main">
            <a:r>
              <a:t>https://github.com/WheezyE/Winelink</a:t>
            </a:r>
          </a:p>
          <a:p xmlns:a="http://schemas.openxmlformats.org/drawingml/2006/main">
            <a:r>
              <a:t>https://winlink.org/WinlinkExpress</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18.07–18.86 min; trajanje 0.79 min</a:t>
            </a:r>
          </a:p>
          <a:p xmlns:a="http://schemas.openxmlformats.org/drawingml/2006/main">
            <a:r>
              <a:t/>
            </a:r>
          </a:p>
          <a:p xmlns:a="http://schemas.openxmlformats.org/drawingml/2006/main">
            <a:r>
              <a:t>Za Debian/Ubuntu/Mint uporabim pakete ali WineHQ navodila za svojo točno izdajo distribucije. Klasični 32-bitni prefix je uporabna možnost, če ga izbrana Wine gradnja podpira. Novejše WoW64 gradnje imajo lahko drugačen postopek. Nameščam kot običajen uporabnik. Ne poganjam Windows Yaesu gonilnika v Wine, ker strojno opremo upravlja Linux. Winelink je izhodišče za odvisnosti in dokumentirane težave, ne zagotovilo delovanja vseh novih izdaj. .NET verzije ne ugibam iz več let starega vodiča.</a:t>
            </a:r>
          </a:p>
          <a:p xmlns:a="http://schemas.openxmlformats.org/drawingml/2006/main">
            <a:r>
              <a:t>Viri: https://github.com/WheezyE/Winelink</a:t>
            </a:r>
          </a:p>
          <a:p xmlns:a="http://schemas.openxmlformats.org/drawingml/2006/main">
            <a:r>
              <a:t>https://github.com/WheezyE/Winelink/blob/main/docs/experiments/x86-64_Linux_distros/Debian-Ubuntu_x64.sh</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18.86–19.90 min; trajanje 1.05 min</a:t>
            </a:r>
          </a:p>
          <a:p xmlns:a="http://schemas.openxmlformats.org/drawingml/2006/main">
            <a:r>
              <a:t/>
            </a:r>
          </a:p>
          <a:p xmlns:a="http://schemas.openxmlformats.org/drawingml/2006/main">
            <a:r>
              <a:t>To je okvir postopka, ne univerzalna skripta za vsako distribucijo. V ukazih sta imeni namestilnikov namerna nadomestna parametra. Če je Winlink paket MSI, ga namestim z wine msiexec /i in dejansko potjo do MSI. V istem WINEPREFIX morajo biti potrebne knjižnice in oba Windows programa. Za Winlink dodam zahtevani Microsoft .NET z ustreznim verbom Winetricks po preverjanju te izdaje. Pri stari kombinaciji je lahko naveden dotnet35sp1, vendar tega ne predstavljam kot aktualno zahtevo vseh različic. Ob napaki pdh ali OCX preverim dokumentacijo izbrane kombinacije, namesto naključnega kopiranja DLL. Wine in programov ne zaganjam s sudo. Vir: https://github.com/WheezyE/Winelink in https://github.com/WheezyE/Winelink/blob/main/docs/experiments/x86-64_Linux_distros/Debian-Ubuntu_x64.sh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19.90–20.69 min; trajanje 0.79 min</a:t>
            </a:r>
          </a:p>
          <a:p xmlns:a="http://schemas.openxmlformats.org/drawingml/2006/main">
            <a:r>
              <a:t/>
            </a:r>
          </a:p>
          <a:p xmlns:a="http://schemas.openxmlformats.org/drawingml/2006/main">
            <a:r>
              <a:t>Preverim pravice za serijsko napravo, na primer članstvo v dialout na Debian/Ubuntu, nato se ponovno prijavim. Za Wine lahko v imeniku dosdevices izbranega prefixa ustvarim com3 simbolno povezavo na stabilno pot /dev/serial/by-id. V aplikaciji nato izberem COM3. Najprej prepoznam pravo napravo, ne prevzamem ttyUSB0 na slepo. Pat lahko za upravljanje uporablja Hamlib, zato ločim lastništvo serijskih vrat. V pavucontrol preverim tudi dejanski stream Wine, ne le privzete naprave. Linuxov jedrni gonilnik upravlja USB, Windows gonilnika v Wine ne potrebujem. Vir: https://winlink.org/content/alternate_information</a:t>
            </a:r>
          </a:p>
          <a:p xmlns:a="http://schemas.openxmlformats.org/drawingml/2006/main">
            <a:r>
              <a:t>Viri: https://winlink.org/content/alternate_information</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20.69–21.48 min; trajanje 0.79 min</a:t>
            </a:r>
          </a:p>
          <a:p xmlns:a="http://schemas.openxmlformats.org/drawingml/2006/main">
            <a:r>
              <a:t/>
            </a:r>
          </a:p>
          <a:p xmlns:a="http://schemas.openxmlformats.org/drawingml/2006/main">
            <a:r>
              <a:t>Winlink Wednesday je mednarodna tedenska vaja, odprta vsem radioamaterjem. Udeleženec po radiu pošlje Winlink sporočilo, preveri postajo in nato prejme potrditev. Običajna prijava gre prek poljubnega dosegljivega RMS na KN4LQN. Pri P2P sejah sporočilo naslovimo na dejansko sprejemno postajo in sledimo aktualnemu opomniku. Organizator odsvetuje Telnet, ker želi, da sporočilo zapusti postajo po RF. Primer na diapozitivu je prilagoditev za Slovenijo. Prva sreda lahko vključuje vremensko opazovanje, tretja obrazec ICS-213. Vedno preberemo tedenska navodila. Časovno okno organizator podaja kot sredo 0000–2359 lokalno in širše UTC okno od torka 1200 do četrtka 1200. Po vaji sledijo potrditve, zemljevid ter poročilo s seznamom prijav. Viri, preverjeno 16. 10. 2026: https://winlinkwednesday.net/ in https://winlinkwednesday.net/reminder.html in https://winlinkwednesday.net/docs/All_About_Winlink_Wednesday.pdf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21.48–22.00 min; trajanje 0.52 min</a:t>
            </a:r>
          </a:p>
          <a:p xmlns:a="http://schemas.openxmlformats.org/drawingml/2006/main">
            <a:r>
              <a:t/>
            </a:r>
          </a:p>
          <a:p xmlns:a="http://schemas.openxmlformats.org/drawingml/2006/main">
            <a:r>
              <a:t>Pred prikazom pripravim domači PC, radio, anteno, napajanje in ISL Light. Domači PC in predstavitveni PC imata delujoč internet za oddaljeni prikaz. Preverim RMS, USB zvok, PTT in prosta COM vrata. Pripravim kratko izhodno in čakajočo vhodno pošto, dovoljene pošiljatelje ter rezervni dnevnik ali posnetek. Instalacije med sedemminutnim prikazom ne izvajam, temveč pokažem nastavitve in prenos.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22.00–29.00 min; trajanje 7.00 min</a:t>
            </a:r>
          </a:p>
          <a:p xmlns:a="http://schemas.openxmlformats.org/drawingml/2006/main">
            <a:r>
              <a:t/>
            </a:r>
          </a:p>
          <a:p xmlns:a="http://schemas.openxmlformats.org/drawingml/2006/main">
            <a:r>
              <a:t>Časovni načrt sedmih minut: 0:00–1:00 povežite ISL Light in pokažite domači Winlink Express. 1:00–2:00 pokažite novo kratko sporočilo z zadevo VAJA ARON in ga shranite v Outbox. 2:00–3:00 odprite VARA FM Winlink Session, pokažite preverjeni RMS in frekvenco. 3:00–5:00 zaženite Start in komentirajte vzpostavitev zveze ter prenos. 5:00–6:00 pokažite dnevnik in Sent Items. 6:00–7:00 odprite sveže preneseno pošto v Inbox. Če pošte še ni, uporabite vnaprej pripravljeno vhodno sporočilo ali izvedite drugo kratko sejo, če čas dopušča. Jasno povejte: ISL Light po internetu prenaša zaslon in upravljanje, FT-991A pa po radiu prenaša Winlink podatke. S tem prikazom ne dokazujemo popolne neodvisnosti od interneta. Ob neuspehu po približno minuti razlage preklopite na rezervni dnevnik/posnetek, da ohranite urnik.</a:t>
            </a:r>
          </a:p>
          <a:p xmlns:a="http://schemas.openxmlformats.org/drawingml/2006/main">
            <a:r>
              <a:t>Ikona: Lucide, https://lucide.dev, ISC licenca. Izvor SVG: https://github.com/lucide-icons/lucide/tree/main/icons</a:t>
            </a:r>
          </a:p>
          <a:p xmlns:a="http://schemas.openxmlformats.org/drawingml/2006/main">
            <a:r>
              <a:t/>
            </a:r>
          </a:p>
          <a:p xmlns:a="http://schemas.openxmlformats.org/drawingml/2006/main">
            <a:r>
              <a:t>REZERVA: Če ISL Light odpove, med diaprojekcijo vtipkam 28 in Enter. Diapozitivi 28–34 pokažejo celoten rezervni praktični prikaz v istih 7 minutah. Po zadnjem posnetku vtipkam 25 in Enter ter izvedem enominutni zaključek. Če živi prikaz uspe, rezervnih diapozitivov ni treba predvajati. Oba načina sta alternativi, ne zaporedna dela.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29.00–30.00 min; trajanje 1.00 min</a:t>
            </a:r>
          </a:p>
          <a:p xmlns:a="http://schemas.openxmlformats.org/drawingml/2006/main">
            <a:r>
              <a:t/>
            </a:r>
          </a:p>
          <a:p xmlns:a="http://schemas.openxmlformats.org/drawingml/2006/main">
            <a:r>
              <a:t>Zaključek v eni minuti: povezavo gradim po plasteh. Najprej gonilniki in USB, nato namestitev programov, račun, lokalna TCP povezava, krmiljenje postaje in zvok. Na koncu naredim dejanski prenos v obe smeri. Zapišem delujočo konfiguracijo in shranim kopijo nastavitev. Linux je mogoč z Wine ali s Pat in Wine modemom, vendar mora imeti enako preverjeno zvočno in radijsko pot.</a:t>
            </a:r>
          </a:p>
          <a:p xmlns:a="http://schemas.openxmlformats.org/drawingml/2006/main">
            <a:r>
              <a:t>Viri: https://d-mashina.net/index.php/2026/10/01/winlink-e-posta-prek-radia-kako-deluje-in-kako-sem-ga-nastavil-z-ft-991a-in-vara-fm/</a:t>
            </a:r>
          </a:p>
          <a:p xmlns:a="http://schemas.openxmlformats.org/drawingml/2006/main">
            <a:r>
              <a:t>Preverjeno 17. 10. 2026. Ikone: Lucide, ISC, https://lucide.dev.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Rezerva po nastopu</a:t>
            </a:r>
          </a:p>
          <a:p xmlns:a="http://schemas.openxmlformats.org/drawingml/2006/main">
            <a:r>
              <a:t/>
            </a:r>
          </a:p>
          <a:p xmlns:a="http://schemas.openxmlformats.org/drawingml/2006/main">
            <a:r>
              <a:t>Seznam zajema 25 različnih znakov s predpono S5, združenih ne glede na več načinov prijave. Ne gre za 25 posameznih sporočil. S51DG je na zemljevidu naveden kot S51DG, Davor, Ljubljana, Slovenia, SI (VHF) [NEW]. Poudarite osebni primer prve udeležbe. Podatki zemljevida prikazujejo vajo #527 z datumom 14. 10. 2026. PDF WWRoster.pdf je ob preverjanju še za 7. 10. 2026 (#526), zato ga nismo uporabili kot seznam za 14. 10. Povezave so dinamične in se ob naslednji vaji posodobijo. Viri, preverjeno 16. 10. 2026: https://www.qsl.net/kw4shp/WinlinkWed/WWmap.html in datoteki, ki ju stran javno uporablja: https://www.qsl.net/kw4shp/WinlinkWed/data/WW-Markers.csv ter https://www.qsl.net/kw4shp/WinlinkWed/data/WW-ALL-Stats.txt. PDF: https://winlinkwednesday.net/docs/WWRoster.pdf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ČAS: Rezerva po nastopu</a:t>
            </a:r>
          </a:p>
          <a:p xmlns:a="http://schemas.openxmlformats.org/drawingml/2006/main">
            <a:r>
              <a:t/>
            </a:r>
          </a:p>
          <a:p xmlns:a="http://schemas.openxmlformats.org/drawingml/2006/main">
            <a:r>
              <a:t>Rezervni diapozitiv s klikljivimi povezavami po 30-minutnem nastopu. Priloženi S5 seznam ostaja zgodovinski prikaz vaje 14. 10. 2026. Glavni viri: https://d-mashina.net/index.php/2026/10/01/winlink-e-posta-prek-radia-kako-deluje-in-kako-sem-ga-nastavil-z-ft-991a-in-vara-fm/</a:t>
            </a:r>
          </a:p>
          <a:p xmlns:a="http://schemas.openxmlformats.org/drawingml/2006/main">
            <a:r>
              <a:t>https://www.yaesu.com/product-detail.aspx?CatName=HF+Transceivers%2FAmplifiers&amp;Model=FT-991A</a:t>
            </a:r>
          </a:p>
          <a:p xmlns:a="http://schemas.openxmlformats.org/drawingml/2006/main">
            <a:r>
              <a:t>https://www.yaesu.com/Files/BB2B47AE-1018-01AF-FAE48FDCB1919193/USB_Driver_Installation_Manual_ENG_1610-B0.pdf</a:t>
            </a:r>
          </a:p>
          <a:p xmlns:a="http://schemas.openxmlformats.org/drawingml/2006/main">
            <a:r>
              <a:t>https://www.yaesu.com/Files/4CB893D7-1018-01AF-FA97E9E9AD48B50C/FT-991A_OM_ENG_EH067M205_2111A-KS-1.pdf</a:t>
            </a:r>
          </a:p>
          <a:p xmlns:a="http://schemas.openxmlformats.org/drawingml/2006/main">
            <a:r>
              <a:t>https://winlink.org/WinlinkExpress</a:t>
            </a:r>
          </a:p>
          <a:p xmlns:a="http://schemas.openxmlformats.org/drawingml/2006/main">
            <a:r>
              <a:t>https://downloads.winlink.org/User%20Programs/</a:t>
            </a:r>
          </a:p>
          <a:p xmlns:a="http://schemas.openxmlformats.org/drawingml/2006/main">
            <a:r>
              <a:t>https://varamodem.com/</a:t>
            </a:r>
          </a:p>
          <a:p xmlns:a="http://schemas.openxmlformats.org/drawingml/2006/main">
            <a:r>
              <a:t>https://downloads.winlink.org/VARA%20Products/</a:t>
            </a:r>
          </a:p>
          <a:p xmlns:a="http://schemas.openxmlformats.org/drawingml/2006/main">
            <a:r>
              <a:t>https://winlink.org/content/alternate_information</a:t>
            </a:r>
          </a:p>
          <a:p xmlns:a="http://schemas.openxmlformats.org/drawingml/2006/main">
            <a:r>
              <a:t>https://github.com/WheezyE/Winelink</a:t>
            </a:r>
          </a:p>
          <a:p xmlns:a="http://schemas.openxmlformats.org/drawingml/2006/main">
            <a:r>
              <a:t>https://getpat.io/</a:t>
            </a:r>
          </a:p>
          <a:p xmlns:a="http://schemas.openxmlformats.org/drawingml/2006/main">
            <a:r>
              <a:t>Stanje navodil preverjeno 17. 10.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ALTERNATIVNI PRAKTIČNI PRIKAZ: 0.00–0.75 min od skupno 7 minut. Nadomesti prikaz v živo, ne prišteva se 30-minutnemu predavanju.</a:t>
            </a:r>
          </a:p>
          <a:p xmlns:a="http://schemas.openxmlformats.org/drawingml/2006/main">
            <a:r>
              <a:t/>
            </a:r>
          </a:p>
          <a:p xmlns:a="http://schemas.openxmlformats.org/drawingml/2006/main">
            <a:r>
              <a:t>Na sliki je okno PTT iz VARA FM. Izbran je CAT, vrata COM3, proizvajalec Yaesu, model FT-991 in hitrost 38400. RTS in DTR sta odkljukana oziroma nista izbrana, ker posnetek kaže CAT način. Gre za mojo konfiguracijo, ne univerzalne COM številke. Pri drugem PC se številka COM lahko razlikuje. Hitrost mora ustrezati nastavitvi CAT na postaji. Posnetek izbire FT-991 predstavlja nastavitev za uporabljeno FT-991A.</a:t>
            </a:r>
          </a:p>
          <a:p xmlns:a="http://schemas.openxmlformats.org/drawingml/2006/main">
            <a:r>
              <a:t/>
            </a:r>
          </a:p>
          <a:p xmlns:a="http://schemas.openxmlformats.org/drawingml/2006/main">
            <a:r>
              <a:t>Vir: uporabnikov priloženi posnetek Screenshot 2026-10-17 at 12.18.22.png. Posnetek je dokaz shranjenega preizkusa, ne trenutne zveze.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ALTERNATIVNI PRAKTIČNI PRIKAZ: 0.75–1.50 min od skupno 7 minut. Nadomesti prikaz v živo, ne prišteva se 30-minutnemu predavanju.</a:t>
            </a:r>
          </a:p>
          <a:p xmlns:a="http://schemas.openxmlformats.org/drawingml/2006/main">
            <a:r>
              <a:t/>
            </a:r>
          </a:p>
          <a:p xmlns:a="http://schemas.openxmlformats.org/drawingml/2006/main">
            <a:r>
              <a:t>Izrez SoundCard iz sestavljenega posnetka. Device Input je Microphone (USB Audio CODEC), Device Output je Speakers (USB Audio CODEC), kanal L+R. Drsnik Drive level na posnetku kaže -21 dB. Razložim smer: Input je zvok iz sprejemnika, Output gre proti oddajniku. Vrednost -21 dB je nastavitev tega preizkusa in ni obvezna vrednost za vse. Gumba Tune in Auto Tune sta namenjena preverjanju oziroma nastavljanju poti. Dnevnik na izvirnem posnetku vključuje tudi starejše seje, zato ga ne predstavljam kot dnevnik enega samega trenutka.</a:t>
            </a:r>
          </a:p>
          <a:p xmlns:a="http://schemas.openxmlformats.org/drawingml/2006/main">
            <a:r>
              <a:t/>
            </a:r>
          </a:p>
          <a:p xmlns:a="http://schemas.openxmlformats.org/drawingml/2006/main">
            <a:r>
              <a:t>Vir: uporabnikov priloženi posnetek Screenshot 2026-10-17 at 12.17.59.png. Posnetek je dokaz shranjenega preizkusa, ne trenutne zveze.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ALTERNATIVNI PRAKTIČNI PRIKAZ: 1.50–2.50 min od skupno 7 minut. Nadomesti prikaz v živo, ne prišteva se 30-minutnemu predavanju.</a:t>
            </a:r>
          </a:p>
          <a:p xmlns:a="http://schemas.openxmlformats.org/drawingml/2006/main">
            <a:r>
              <a:t/>
            </a:r>
          </a:p>
          <a:p xmlns:a="http://schemas.openxmlformats.org/drawingml/2006/main">
            <a:r>
              <a:t>Izrez okna Ping pokaže test med S51DG in S53APR. Via1 in Via2 sta prazna, torej pri prikazanem Pingu ni izbran digipeater. Prikazani vrednosti S/N sta +12,7 in +21,9 dB. VU -37 in -18 dB predstavljata zvočna nivoja na prikazu, ne radijskega S-metra. Uspešen odgovor potrdi dosegljivost radijske podatkovne poti ob testu. Ping sam še ne dokazuje oddaje ali dostave e-poštnega sporočila.</a:t>
            </a:r>
          </a:p>
          <a:p xmlns:a="http://schemas.openxmlformats.org/drawingml/2006/main">
            <a:r>
              <a:t/>
            </a:r>
          </a:p>
          <a:p xmlns:a="http://schemas.openxmlformats.org/drawingml/2006/main">
            <a:r>
              <a:t>Vir: uporabnikov priloženi posnetek Screenshot 2026-10-17 at 12.17.59.png. Posnetek je dokaz shranjenega preizkusa, ne trenutne zveze.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ALTERNATIVNI PRAKTIČNI PRIKAZ: 2.50–3.50 min od skupno 7 minut. Nadomesti prikaz v živo, ne prišteva se 30-minutnemu predavanju.</a:t>
            </a:r>
          </a:p>
          <a:p xmlns:a="http://schemas.openxmlformats.org/drawingml/2006/main">
            <a:r>
              <a:t/>
            </a:r>
          </a:p>
          <a:p xmlns:a="http://schemas.openxmlformats.org/drawingml/2006/main">
            <a:r>
              <a:t>Na sliki je mapa Sent Items v Winlink Express 1.8.6.0. Izbrano je sporočilo z datumom 14. 10. 2026 ob 06:30 UTC, od S51DG za KN4LQN in z zadevo Winlink Wednesday Check-In. Predogled spodaj pokaže vsebino v eni vrstici: S51DG, Davor, Ljubljana, Slovenia, SI (VHF). Outbox kaže 0. To je zapis predhodne oddaje. Še ne pomeni, da je organizator že poslal vsebinsko potrditev; to pokažeta poznejši prejem in odgovor. Izrez zgoraj pokaže le glavo in izbrano prijavo, izrez spodaj pa njen predogled.</a:t>
            </a:r>
          </a:p>
          <a:p xmlns:a="http://schemas.openxmlformats.org/drawingml/2006/main">
            <a:r>
              <a:t/>
            </a:r>
          </a:p>
          <a:p xmlns:a="http://schemas.openxmlformats.org/drawingml/2006/main">
            <a:r>
              <a:t>Vir: uporabnikov priloženi posnetek Screenshot 2026-10-17 at 12.19.08.png. Posnetek je dokaz shranjenega preizkusa, ne trenutne zveze.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ALTERNATIVNI PRAKTIČNI PRIKAZ: 3.50–4.75 min od skupno 7 minut. Nadomesti prikaz v živo, ne prišteva se 30-minutnemu predavanju.</a:t>
            </a:r>
          </a:p>
          <a:p xmlns:a="http://schemas.openxmlformats.org/drawingml/2006/main">
            <a:r>
              <a:t/>
            </a:r>
          </a:p>
          <a:p xmlns:a="http://schemas.openxmlformats.org/drawingml/2006/main">
            <a:r>
              <a:t>Na vrhu Vara FM Winlink Session je Direct, S53APR in frekvenca 144,900 MHz. Dnevnik kaže povezavo 17. 10. 2026 ob 10:19:26. Strežnik prek S53APR ponudi tri sporočila od KN4LQN: Net Confirmation za epizodo 527, Roster Published za 14. oktober in Welcome to Winlink Wednesday. Vrstice Receiving in bytes received kažejo potek sprejema. To je shranjen zapis dejanske seje, ne animacija ali trenutno aktivna zveza. Naslednji diapozitiv pokaže povzetek končane seje.</a:t>
            </a:r>
          </a:p>
          <a:p xmlns:a="http://schemas.openxmlformats.org/drawingml/2006/main">
            <a:r>
              <a:t/>
            </a:r>
          </a:p>
          <a:p xmlns:a="http://schemas.openxmlformats.org/drawingml/2006/main">
            <a:r>
              <a:t>Vir: uporabnikov priloženi posnetek Screenshot 2026-10-17 at 12.21.31.png. Posnetek je dokaz shranjenega preizkusa, ne trenutne zveze.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ALTERNATIVNI PRAKTIČNI PRIKAZ: 4.75–5.75 min od skupno 7 minut. Nadomesti prikaz v živo, ne prišteva se 30-minutnemu predavanju.</a:t>
            </a:r>
          </a:p>
          <a:p xmlns:a="http://schemas.openxmlformats.org/drawingml/2006/main">
            <a:r>
              <a:t/>
            </a:r>
          </a:p>
          <a:p xmlns:a="http://schemas.openxmlformats.org/drawingml/2006/main">
            <a:r>
              <a:t>Izrez spodnjega dela dnevnika pokaže dokončanje prenosa in End of session with S53APR ob 10:21:22. Povzetek navaja Messages sent: 0, Messages Received: 3, Total bytes received: 4159 in Total session time: 01:55. Za to sejo torej ne trdim, da smo pošiljali pošto, saj smo jo samo prejeli. Disconnected tu pomeni normalno zaključeno zvezo po prenosu. Posamezne vrstice bajtov in povzetek uporabljajo protokolarne oziroma prenosne velikosti, zato jih ne primerjam neposredno z velikostjo sporočila v seznamu Inbox.</a:t>
            </a:r>
          </a:p>
          <a:p xmlns:a="http://schemas.openxmlformats.org/drawingml/2006/main">
            <a:r>
              <a:t/>
            </a:r>
          </a:p>
          <a:p xmlns:a="http://schemas.openxmlformats.org/drawingml/2006/main">
            <a:r>
              <a:t>Vir: uporabnikov priloženi posnetek Screenshot 2026-10-17 at 12.21.31.png. Posnetek je dokaz shranjenega preizkusa, ne trenutne zveze.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ALTERNATIVNI PRAKTIČNI PRIKAZ: 5.75–7.00 min od skupno 7 minut. Nadomesti prikaz v živo, ne prišteva se 30-minutnemu predavanju.</a:t>
            </a:r>
          </a:p>
          <a:p xmlns:a="http://schemas.openxmlformats.org/drawingml/2006/main">
            <a:r>
              <a:t/>
            </a:r>
          </a:p>
          <a:p xmlns:a="http://schemas.openxmlformats.org/drawingml/2006/main">
            <a:r>
              <a:t>Na zgornjem izrezu Winlink Express vidimo nova sporočila Winlink Wednesday in izbrano Welcome to Winlink Wednesday. Spodnji izrez pokaže Source: KN4LQN, Downloaded-from: RMS:S53APR ter zadevo in začetek vsebine pozdravnega sporočila. To potrdi, da je vsebina po seji na lokalnem PC in jo lahko beremo brez nove radijske zveze. Poleg pozdrava sta med prejetimi tudi potrditev prijave in obvestilo o objavljenem seznamu. Rumena oznaka neprebranega sporočila in števec Inbox 1 unread na posnetku ne pomenita, da je bilo prejeto samo eno sporočilo. Vsebine drugih zasebnih sporočil v predavanju ne razlagam. Po tem rezervnem prikazu nadaljujem na diapozitivu 25, zaključni kontrolni seznam.</a:t>
            </a:r>
          </a:p>
          <a:p xmlns:a="http://schemas.openxmlformats.org/drawingml/2006/main">
            <a:r>
              <a:t/>
            </a:r>
          </a:p>
          <a:p xmlns:a="http://schemas.openxmlformats.org/drawingml/2006/main">
            <a:r>
              <a:t>Vir: uporabnikov priloženi posnetek Screenshot 2026-10-17 at 12.21.59.png. Posnetek je dokaz shranjenega preizkusa, ne trenutne zveze.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10a4d01cb294de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1c62b2c96ec430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91fb18ca4036485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16a9970e8ae41e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ee3690beefb40c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76436312a85443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4DE2E85-0900-4A89-9950-72FB4F5D6B3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D46B72C-E21D-4930-B0FE-59F1A0519EC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495F5F7-C19A-4CD8-8C0E-4B5E9E5AE9E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5D6A8BB-5715-40CD-B5CD-50E2E3E7410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1730EE1-C2E9-4538-889C-C25D4788D9D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BC6C506-EB5B-4DF6-A80C-FF4016C9E0C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7616F40-FE96-4D49-9528-9CC9048A0F9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9638492-6535-4119-ABD8-14AF41A6F48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5DD2E42-8B9F-4F53-84D9-773C628DE43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0782F05-2845-4889-8D1C-20E5B9BC29E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6d551725c4f49d5" /><Relationship Type="http://schemas.openxmlformats.org/officeDocument/2006/relationships/slideLayout" Target="/ppt/slideLayouts/slideLayout1.xml" Id="R9a3ad37d8ede4700" /><Relationship Type="http://schemas.openxmlformats.org/officeDocument/2006/relationships/slideLayout" Target="/ppt/slideLayouts/slideLayout2.xml" Id="Rb50e69889240409f" /><Relationship Type="http://schemas.openxmlformats.org/officeDocument/2006/relationships/slideLayout" Target="/ppt/slideLayouts/slideLayout3.xml" Id="Re66f148f5aa04343" /><Relationship Type="http://schemas.openxmlformats.org/officeDocument/2006/relationships/slideLayout" Target="/ppt/slideLayouts/slideLayout4.xml" Id="Rb606b45d165e4466" /><Relationship Type="http://schemas.openxmlformats.org/officeDocument/2006/relationships/slideLayout" Target="/ppt/slideLayouts/slideLayout5.xml" Id="R1798b57bd51b49f6" /><Relationship Type="http://schemas.openxmlformats.org/officeDocument/2006/relationships/slideLayout" Target="/ppt/slideLayouts/slideLayout6.xml" Id="Rd3b4edf0fb4c49d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a3ad37d8ede4700"/>
    <p:sldLayoutId xmlns:r="http://schemas.openxmlformats.org/officeDocument/2006/relationships" id="2147483650" r:id="Rb50e69889240409f"/>
    <p:sldLayoutId xmlns:r="http://schemas.openxmlformats.org/officeDocument/2006/relationships" id="2147483651" r:id="Re66f148f5aa04343"/>
    <p:sldLayoutId xmlns:r="http://schemas.openxmlformats.org/officeDocument/2006/relationships" id="2147483652" r:id="Rb606b45d165e4466"/>
    <p:sldLayoutId xmlns:r="http://schemas.openxmlformats.org/officeDocument/2006/relationships" id="2147483653" r:id="R1798b57bd51b49f6"/>
    <p:sldLayoutId xmlns:r="http://schemas.openxmlformats.org/officeDocument/2006/relationships" id="2147483654" r:id="Rd3b4edf0fb4c49d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ecc76f112c64da2" /><Relationship Type="http://schemas.openxmlformats.org/officeDocument/2006/relationships/image" Target="/ppt/media/image.png" Id="Raac8db5527744d96" /><Relationship Type="http://schemas.openxmlformats.org/officeDocument/2006/relationships/notesSlide" Target="/ppt/notesSlides/notesSlide1.xml" Id="R6d9e34acfad6428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781f3f2aa4f4f45" /><Relationship Type="http://schemas.openxmlformats.org/officeDocument/2006/relationships/image" Target="/ppt/media/image.svg" Id="R253c3327529a4426" /><Relationship Type="http://schemas.openxmlformats.org/officeDocument/2006/relationships/image" Target="/ppt/media/image.png" Id="R326bc40c2fe34014" /><Relationship Type="http://schemas.openxmlformats.org/officeDocument/2006/relationships/notesSlide" Target="/ppt/notesSlides/notesSlide2.xml" Id="R0df1c101fd5e4e5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3401d7f67434c0b" /><Relationship Type="http://schemas.openxmlformats.org/officeDocument/2006/relationships/image" Target="/ppt/media/image2.png" Id="Rd224f099ef0347a0" /><Relationship Type="http://schemas.openxmlformats.org/officeDocument/2006/relationships/image" Target="/ppt/media/image2.svg" Id="Rf5ee2a46f3334718" /><Relationship Type="http://schemas.openxmlformats.org/officeDocument/2006/relationships/image" Target="/ppt/media/image3.png" Id="R9a070cf0a0914d4e" /><Relationship Type="http://schemas.openxmlformats.org/officeDocument/2006/relationships/image" Target="/ppt/media/image3.svg" Id="R293b0fc716bc40e9" /><Relationship Type="http://schemas.openxmlformats.org/officeDocument/2006/relationships/image" Target="/ppt/media/image4.png" Id="Re2b0029ae6ae4871" /><Relationship Type="http://schemas.openxmlformats.org/officeDocument/2006/relationships/image" Target="/ppt/media/image4.svg" Id="R27afe58bb1a14a46" /><Relationship Type="http://schemas.openxmlformats.org/officeDocument/2006/relationships/image" Target="/ppt/media/image5.png" Id="R126ec7a385404732" /><Relationship Type="http://schemas.openxmlformats.org/officeDocument/2006/relationships/image" Target="/ppt/media/image5.svg" Id="R79959902252b4481" /><Relationship Type="http://schemas.openxmlformats.org/officeDocument/2006/relationships/notesSlide" Target="/ppt/notesSlides/notesSlide3.xml" Id="Ra0b74cdd69c2461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ab3dc67429f4cdc" /><Relationship Type="http://schemas.openxmlformats.org/officeDocument/2006/relationships/image" Target="/ppt/media/image6.png" Id="R3fa2884fbec54564" /><Relationship Type="http://schemas.openxmlformats.org/officeDocument/2006/relationships/image" Target="/ppt/media/image6.svg" Id="R9b77cd2bed0e433a" /><Relationship Type="http://schemas.openxmlformats.org/officeDocument/2006/relationships/notesSlide" Target="/ppt/notesSlides/notesSlide4.xml" Id="R4e46a5dae0ce45b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2aac810f0e5428c" /><Relationship Type="http://schemas.openxmlformats.org/officeDocument/2006/relationships/hyperlink" Target="https://www.yaesu.com/product-detail.aspx?CatName=HF+Transceivers%2FAmplifiers&amp;Model=FT-991A" TargetMode="External" Id="R473a5c00f9d84d76" /><Relationship Type="http://schemas.openxmlformats.org/officeDocument/2006/relationships/hyperlink" Target="https://downloads.winlink.org/User Programs/" TargetMode="External" Id="Rc9bb5779f9fd449c" /><Relationship Type="http://schemas.openxmlformats.org/officeDocument/2006/relationships/hyperlink" Target="https://downloads.winlink.org/VARA Products/" TargetMode="External" Id="Rb87d8f0603954f71" /><Relationship Type="http://schemas.openxmlformats.org/officeDocument/2006/relationships/notesSlide" Target="/ppt/notesSlides/notesSlide5.xml" Id="Rbbc5bccd77a7420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399bc7c204a450c" /><Relationship Type="http://schemas.openxmlformats.org/officeDocument/2006/relationships/image" Target="/ppt/media/image7.png" Id="R23e2baaed9224cec" /><Relationship Type="http://schemas.openxmlformats.org/officeDocument/2006/relationships/image" Target="/ppt/media/image7.svg" Id="R7832b705d5774201" /><Relationship Type="http://schemas.openxmlformats.org/officeDocument/2006/relationships/notesSlide" Target="/ppt/notesSlides/notesSlide6.xml" Id="Rcf20bf8a53d44949"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00bf5b61a431437b" /><Relationship Type="http://schemas.openxmlformats.org/officeDocument/2006/relationships/image" Target="/ppt/media/image8.png" Id="Rcf67d4826e1b4dbe" /><Relationship Type="http://schemas.openxmlformats.org/officeDocument/2006/relationships/image" Target="/ppt/media/image8.svg" Id="Rea1ce80cc60f4f8e" /><Relationship Type="http://schemas.openxmlformats.org/officeDocument/2006/relationships/notesSlide" Target="/ppt/notesSlides/notesSlide7.xml" Id="Redddb0cd5d9d46c2"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0bbc0572a51e43f7" /><Relationship Type="http://schemas.openxmlformats.org/officeDocument/2006/relationships/image" Target="/ppt/media/image9.png" Id="R970378414ea2423d" /><Relationship Type="http://schemas.openxmlformats.org/officeDocument/2006/relationships/image" Target="/ppt/media/image9.svg" Id="Rc95e900126334460" /><Relationship Type="http://schemas.openxmlformats.org/officeDocument/2006/relationships/notesSlide" Target="/ppt/notesSlides/notesSlide8.xml" Id="Rce76e2ae238a417e"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efca740ccee34fec" /><Relationship Type="http://schemas.openxmlformats.org/officeDocument/2006/relationships/image" Target="/ppt/media/image10.png" Id="Rde78f4c7fdc34b1d" /><Relationship Type="http://schemas.openxmlformats.org/officeDocument/2006/relationships/image" Target="/ppt/media/image10.svg" Id="R40ac7c22f53e471e" /><Relationship Type="http://schemas.openxmlformats.org/officeDocument/2006/relationships/hyperlink" Target="https://downloads.winlink.org/User Programs/" TargetMode="External" Id="R08c7ddc0ffec4ce0" /><Relationship Type="http://schemas.openxmlformats.org/officeDocument/2006/relationships/notesSlide" Target="/ppt/notesSlides/notesSlide9.xml" Id="R751238bb780e416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c788139f343b4b48" /><Relationship Type="http://schemas.openxmlformats.org/officeDocument/2006/relationships/image" Target="/ppt/media/image11.png" Id="R3ed2548e90044a81" /><Relationship Type="http://schemas.openxmlformats.org/officeDocument/2006/relationships/image" Target="/ppt/media/image11.svg" Id="R98e46b470b0e4e3a" /><Relationship Type="http://schemas.openxmlformats.org/officeDocument/2006/relationships/notesSlide" Target="/ppt/notesSlides/notesSlide10.xml" Id="R39077bc84b0a454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df8903a9062345e8" /><Relationship Type="http://schemas.openxmlformats.org/officeDocument/2006/relationships/image" Target="/ppt/media/image12.png" Id="Rc7e3c0a48cb044c1" /><Relationship Type="http://schemas.openxmlformats.org/officeDocument/2006/relationships/image" Target="/ppt/media/image12.svg" Id="Rfc884a61530746c2" /><Relationship Type="http://schemas.openxmlformats.org/officeDocument/2006/relationships/hyperlink" Target="https://varamodem.com/" TargetMode="External" Id="R9b5673692cb5432f" /><Relationship Type="http://schemas.openxmlformats.org/officeDocument/2006/relationships/notesSlide" Target="/ppt/notesSlides/notesSlide11.xml" Id="R0154836e6285457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003c799a6c69459b" /><Relationship Type="http://schemas.openxmlformats.org/officeDocument/2006/relationships/image" Target="/ppt/media/image13.png" Id="R93f0bb0010cd4c19" /><Relationship Type="http://schemas.openxmlformats.org/officeDocument/2006/relationships/image" Target="/ppt/media/image13.svg" Id="R0f715e88b4e8432c" /><Relationship Type="http://schemas.openxmlformats.org/officeDocument/2006/relationships/notesSlide" Target="/ppt/notesSlides/notesSlide12.xml" Id="Rebfb27e55ab8485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b8a58845ed3143ab" /><Relationship Type="http://schemas.openxmlformats.org/officeDocument/2006/relationships/image" Target="/ppt/media/image14.png" Id="R6d3722fc1b9c4912" /><Relationship Type="http://schemas.openxmlformats.org/officeDocument/2006/relationships/image" Target="/ppt/media/image14.svg" Id="Rd9447d3aa9b44711" /><Relationship Type="http://schemas.openxmlformats.org/officeDocument/2006/relationships/notesSlide" Target="/ppt/notesSlides/notesSlide13.xml" Id="R755635f1430d484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4ae351f362d44750" /><Relationship Type="http://schemas.openxmlformats.org/officeDocument/2006/relationships/image" Target="/ppt/media/image15.png" Id="R16920aa8c7594dc4" /><Relationship Type="http://schemas.openxmlformats.org/officeDocument/2006/relationships/image" Target="/ppt/media/image15.svg" Id="R4f67d7243fb74f4e" /><Relationship Type="http://schemas.openxmlformats.org/officeDocument/2006/relationships/notesSlide" Target="/ppt/notesSlides/notesSlide14.xml" Id="Re7f528d0ea294e1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9d870e5a002b45e7" /><Relationship Type="http://schemas.openxmlformats.org/officeDocument/2006/relationships/image" Target="/ppt/media/image16.png" Id="Rca245e010ce34610" /><Relationship Type="http://schemas.openxmlformats.org/officeDocument/2006/relationships/image" Target="/ppt/media/image16.svg" Id="Rbd1dd495f46a49e9" /><Relationship Type="http://schemas.openxmlformats.org/officeDocument/2006/relationships/notesSlide" Target="/ppt/notesSlides/notesSlide15.xml" Id="R6d4035e4dbbc4f9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f8e1a4c1b1a14d7d" /><Relationship Type="http://schemas.openxmlformats.org/officeDocument/2006/relationships/image" Target="/ppt/media/image17.png" Id="R14651edfec1d4b2c" /><Relationship Type="http://schemas.openxmlformats.org/officeDocument/2006/relationships/image" Target="/ppt/media/image17.svg" Id="R62067a4b815049b4" /><Relationship Type="http://schemas.openxmlformats.org/officeDocument/2006/relationships/notesSlide" Target="/ppt/notesSlides/notesSlide16.xml" Id="R35667006b5554f2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920886cfda35472e" /><Relationship Type="http://schemas.openxmlformats.org/officeDocument/2006/relationships/image" Target="/ppt/media/image18.png" Id="R62977e654ddb4088" /><Relationship Type="http://schemas.openxmlformats.org/officeDocument/2006/relationships/image" Target="/ppt/media/image18.svg" Id="Ref11f95e91b042bc" /><Relationship Type="http://schemas.openxmlformats.org/officeDocument/2006/relationships/notesSlide" Target="/ppt/notesSlides/notesSlide17.xml" Id="R716417c01fdd472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968df49b463a4483" /><Relationship Type="http://schemas.openxmlformats.org/officeDocument/2006/relationships/image" Target="/ppt/media/image19.png" Id="Rddb4d611153145fd" /><Relationship Type="http://schemas.openxmlformats.org/officeDocument/2006/relationships/image" Target="/ppt/media/image19.svg" Id="R0ebf40dbab6a4ad1" /><Relationship Type="http://schemas.openxmlformats.org/officeDocument/2006/relationships/hyperlink" Target="https://winlink.org/content/alternate_information" TargetMode="External" Id="R44036986d8e14901" /><Relationship Type="http://schemas.openxmlformats.org/officeDocument/2006/relationships/hyperlink" Target="https://github.com/WheezyE/Winelink" TargetMode="External" Id="Rbe00337cbb59468b" /><Relationship Type="http://schemas.openxmlformats.org/officeDocument/2006/relationships/notesSlide" Target="/ppt/notesSlides/notesSlide18.xml" Id="Rb4ff2b7e7e3143b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a252372bfae54f99" /><Relationship Type="http://schemas.openxmlformats.org/officeDocument/2006/relationships/image" Target="/ppt/media/image20.png" Id="Ra005401f2d034d31" /><Relationship Type="http://schemas.openxmlformats.org/officeDocument/2006/relationships/image" Target="/ppt/media/image20.svg" Id="R4b588203082149ed" /><Relationship Type="http://schemas.openxmlformats.org/officeDocument/2006/relationships/notesSlide" Target="/ppt/notesSlides/notesSlide19.xml" Id="R1e5ca43561934f8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952eb497e78c4059" /><Relationship Type="http://schemas.openxmlformats.org/officeDocument/2006/relationships/hyperlink" Target="https://github.com/WheezyE/Winelink" TargetMode="External" Id="R1cd86fc7c41c4e04" /><Relationship Type="http://schemas.openxmlformats.org/officeDocument/2006/relationships/notesSlide" Target="/ppt/notesSlides/notesSlide20.xml" Id="Raa57efd2cccf43a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26d8cfc5a97b4de1" /><Relationship Type="http://schemas.openxmlformats.org/officeDocument/2006/relationships/image" Target="/ppt/media/image21.png" Id="R8abc6231947a4576" /><Relationship Type="http://schemas.openxmlformats.org/officeDocument/2006/relationships/image" Target="/ppt/media/image21.svg" Id="Rc65414f87d94482f" /><Relationship Type="http://schemas.openxmlformats.org/officeDocument/2006/relationships/hyperlink" Target="https://getpat.io/" TargetMode="External" Id="R0fcdd5538f34462a" /><Relationship Type="http://schemas.openxmlformats.org/officeDocument/2006/relationships/notesSlide" Target="/ppt/notesSlides/notesSlide21.xml" Id="Rc69db622e4ce4ba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1f32a786f4ef4710" /><Relationship Type="http://schemas.openxmlformats.org/officeDocument/2006/relationships/hyperlink" Target="https://winlinkwednesday.net/" TargetMode="External" Id="R64388b45d5f04fe1" /><Relationship Type="http://schemas.openxmlformats.org/officeDocument/2006/relationships/notesSlide" Target="/ppt/notesSlides/notesSlide22.xml" Id="Rb8750ec95d8244f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94cddcce05e646d3" /><Relationship Type="http://schemas.openxmlformats.org/officeDocument/2006/relationships/image" Target="/ppt/media/image22.png" Id="R6671dc9d84a44ddb" /><Relationship Type="http://schemas.openxmlformats.org/officeDocument/2006/relationships/image" Target="/ppt/media/image22.svg" Id="R4cde2794d88947b8" /><Relationship Type="http://schemas.openxmlformats.org/officeDocument/2006/relationships/notesSlide" Target="/ppt/notesSlides/notesSlide23.xml" Id="Rd43c7c127d6b48a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53ae5b5b6c7646ac" /><Relationship Type="http://schemas.openxmlformats.org/officeDocument/2006/relationships/image" Target="/ppt/media/image23.png" Id="R540faa353aac4051" /><Relationship Type="http://schemas.openxmlformats.org/officeDocument/2006/relationships/image" Target="/ppt/media/image23.svg" Id="R0f79843322174257" /><Relationship Type="http://schemas.openxmlformats.org/officeDocument/2006/relationships/notesSlide" Target="/ppt/notesSlides/notesSlide24.xml" Id="R3a65d1f10a4944c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730b52a1c2e248a1" /><Relationship Type="http://schemas.openxmlformats.org/officeDocument/2006/relationships/image" Target="/ppt/media/image24.png" Id="R6d10f9ca97a242e8" /><Relationship Type="http://schemas.openxmlformats.org/officeDocument/2006/relationships/image" Target="/ppt/media/image24.svg" Id="Rbe34795115d24164" /><Relationship Type="http://schemas.openxmlformats.org/officeDocument/2006/relationships/notesSlide" Target="/ppt/notesSlides/notesSlide25.xml" Id="R1ee6296f69084ff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ae56c67e32b842e1" /><Relationship Type="http://schemas.openxmlformats.org/officeDocument/2006/relationships/hyperlink" Target="https://www.qsl.net/kw4shp/WinlinkWed/WWmap.html" TargetMode="External" Id="R85146959d6ce42dd" /><Relationship Type="http://schemas.openxmlformats.org/officeDocument/2006/relationships/hyperlink" Target="https://winlinkwednesday.net/docs/WWRoster.pdf" TargetMode="External" Id="R8dacc6d8a5524ec3" /><Relationship Type="http://schemas.openxmlformats.org/officeDocument/2006/relationships/notesSlide" Target="/ppt/notesSlides/notesSlide26.xml" Id="R53651d3b0519408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7cc6c6ce3f724288" /><Relationship Type="http://schemas.openxmlformats.org/officeDocument/2006/relationships/hyperlink" Target="https://www.yaesu.com/product-detail.aspx?CatName=HF+Transceivers%2FAmplifiers&amp;Model=FT-991A" TargetMode="External" Id="R2873c4f8d5c14156" /><Relationship Type="http://schemas.openxmlformats.org/officeDocument/2006/relationships/hyperlink" Target="https://downloads.winlink.org/User Programs/" TargetMode="External" Id="R7cdeea9e27ef4b02" /><Relationship Type="http://schemas.openxmlformats.org/officeDocument/2006/relationships/hyperlink" Target="https://varamodem.com/" TargetMode="External" Id="R5519093bd8c54fae" /><Relationship Type="http://schemas.openxmlformats.org/officeDocument/2006/relationships/hyperlink" Target="https://winlink.org/content/alternate_information" TargetMode="External" Id="R0eeea7008a774326" /><Relationship Type="http://schemas.openxmlformats.org/officeDocument/2006/relationships/hyperlink" Target="https://github.com/WheezyE/Winelink" TargetMode="External" Id="Rfd162bacd89a4d5c" /><Relationship Type="http://schemas.openxmlformats.org/officeDocument/2006/relationships/hyperlink" Target="https://d-mashina.net/index.php/2026/10/01/winlink-e-posta-prek-radia-kako-deluje-in-kako-sem-ga-nastavil-z-ft-991a-in-vara-fm/" TargetMode="External" Id="R46b0e2706c974f43" /><Relationship Type="http://schemas.openxmlformats.org/officeDocument/2006/relationships/notesSlide" Target="/ppt/notesSlides/notesSlide27.xml" Id="Rbe135fdb706a467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c9dcb47b8e36446b" /><Relationship Type="http://schemas.openxmlformats.org/officeDocument/2006/relationships/image" Target="/ppt/media/image25.png" Id="R1d482ce5a9d04931" /><Relationship Type="http://schemas.openxmlformats.org/officeDocument/2006/relationships/notesSlide" Target="/ppt/notesSlides/notesSlide28.xml" Id="Rc992122a74fa44e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0b3e2658265c4323" /><Relationship Type="http://schemas.openxmlformats.org/officeDocument/2006/relationships/image" Target="/ppt/media/image26.png" Id="R5c93e1f56a164dc9" /><Relationship Type="http://schemas.openxmlformats.org/officeDocument/2006/relationships/notesSlide" Target="/ppt/notesSlides/notesSlide29.xml" Id="Rb83e347048a34f7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4869f8181b894b2c" /><Relationship Type="http://schemas.openxmlformats.org/officeDocument/2006/relationships/image" Target="/ppt/media/image27.png" Id="Raeaa052e0505422f" /><Relationship Type="http://schemas.openxmlformats.org/officeDocument/2006/relationships/notesSlide" Target="/ppt/notesSlides/notesSlide30.xml" Id="R6b9b583a827a44e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92bd9b0254074238" /><Relationship Type="http://schemas.openxmlformats.org/officeDocument/2006/relationships/image" Target="/ppt/media/image28.png" Id="R7753782637754b8a" /><Relationship Type="http://schemas.openxmlformats.org/officeDocument/2006/relationships/image" Target="/ppt/media/image29.png" Id="Ra01ceb005a2c4a7e" /><Relationship Type="http://schemas.openxmlformats.org/officeDocument/2006/relationships/notesSlide" Target="/ppt/notesSlides/notesSlide31.xml" Id="Rb719500a228d470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90bdca2450244389" /><Relationship Type="http://schemas.openxmlformats.org/officeDocument/2006/relationships/image" Target="/ppt/media/image30.png" Id="R93cd5ac472aa454d" /><Relationship Type="http://schemas.openxmlformats.org/officeDocument/2006/relationships/notesSlide" Target="/ppt/notesSlides/notesSlide32.xml" Id="R0c838353e0da450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2844551c6c1e49ee" /><Relationship Type="http://schemas.openxmlformats.org/officeDocument/2006/relationships/image" Target="/ppt/media/image31.png" Id="R01be02f1f70746e0" /><Relationship Type="http://schemas.openxmlformats.org/officeDocument/2006/relationships/notesSlide" Target="/ppt/notesSlides/notesSlide33.xml" Id="R101814f57c0245d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dc7bfb7c355b469d" /><Relationship Type="http://schemas.openxmlformats.org/officeDocument/2006/relationships/image" Target="/ppt/media/image32.png" Id="R8ab89dec49fb48c8" /><Relationship Type="http://schemas.openxmlformats.org/officeDocument/2006/relationships/image" Target="/ppt/media/image33.png" Id="Rb417b641774945ab" /><Relationship Type="http://schemas.openxmlformats.org/officeDocument/2006/relationships/notesSlide" Target="/ppt/notesSlides/notesSlide34.xml" Id="Ra72ebd62e00743d5" /></Relationships>
</file>

<file path=ppt/slides/slide1.xml><?xml version="1.0" encoding="utf-8"?>
<p:sld xmlns:p="http://schemas.openxmlformats.org/presentationml/2006/main">
  <p:cSld>
    <p:bg>
      <p:bgPr>
        <a:solidFill xmlns:a="http://schemas.openxmlformats.org/drawingml/2006/main">
          <a:srgbClr val="102D43"/>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2C3F5555-96D5-40D7-BA33-FF21E7859B89}"/>
              </a:ext>
            </a:extLst>
          </p:cNvPr>
          <p:cNvSpPr>
            <a:spLocks xmlns:a="http://schemas.openxmlformats.org/drawingml/2006/main" noGrp="1"/>
          </p:cNvSpPr>
          <p:nvPr/>
        </p:nvSpPr>
        <p:spPr>
          <a:xfrm xmlns:a="http://schemas.openxmlformats.org/drawingml/2006/main">
            <a:off x="685800" y="1000125"/>
            <a:ext cx="57150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FFFFFF"/>
                </a:solidFill>
                <a:latin typeface="DejaVu Sans"/>
                <a:ea typeface="DejaVu Sans"/>
                <a:cs typeface="DejaVu Sans"/>
              </a:defRPr>
            </a:defPPr>
            <a:lvl1pPr>
              <a:buNone/>
              <a:defRPr sz="3225" b="1">
                <a:solidFill>
                  <a:srgbClr val="FFFFFF"/>
                </a:solidFill>
                <a:latin typeface="DejaVu Sans"/>
                <a:ea typeface="DejaVu Sans"/>
                <a:cs typeface="DejaVu Sans"/>
              </a:defRPr>
            </a:lvl1pPr>
            <a:lvl2pPr>
              <a:buNone/>
              <a:defRPr sz="3225" b="1">
                <a:solidFill>
                  <a:srgbClr val="FFFFFF"/>
                </a:solidFill>
                <a:latin typeface="DejaVu Sans"/>
                <a:ea typeface="DejaVu Sans"/>
                <a:cs typeface="DejaVu Sans"/>
              </a:defRPr>
            </a:lvl2pPr>
            <a:lvl3pPr>
              <a:buNone/>
              <a:defRPr sz="3225" b="1">
                <a:solidFill>
                  <a:srgbClr val="FFFFFF"/>
                </a:solidFill>
                <a:latin typeface="DejaVu Sans"/>
                <a:ea typeface="DejaVu Sans"/>
                <a:cs typeface="DejaVu Sans"/>
              </a:defRPr>
            </a:lvl3pPr>
            <a:lvl4pPr>
              <a:buNone/>
              <a:defRPr sz="3225" b="1">
                <a:solidFill>
                  <a:srgbClr val="FFFFFF"/>
                </a:solidFill>
                <a:latin typeface="DejaVu Sans"/>
                <a:ea typeface="DejaVu Sans"/>
                <a:cs typeface="DejaVu Sans"/>
              </a:defRPr>
            </a:lvl4pPr>
            <a:lvl5pPr>
              <a:buNone/>
              <a:defRPr sz="3225" b="1">
                <a:solidFill>
                  <a:srgbClr val="FFFFFF"/>
                </a:solidFill>
                <a:latin typeface="DejaVu Sans"/>
                <a:ea typeface="DejaVu Sans"/>
                <a:cs typeface="DejaVu Sans"/>
              </a:defRPr>
            </a:lvl5pPr>
            <a:lvl6pPr>
              <a:buNone/>
              <a:defRPr sz="3225" b="1">
                <a:solidFill>
                  <a:srgbClr val="FFFFFF"/>
                </a:solidFill>
                <a:latin typeface="DejaVu Sans"/>
                <a:ea typeface="DejaVu Sans"/>
                <a:cs typeface="DejaVu Sans"/>
              </a:defRPr>
            </a:lvl6pPr>
            <a:lvl7pPr>
              <a:buNone/>
              <a:defRPr sz="3225" b="1">
                <a:solidFill>
                  <a:srgbClr val="FFFFFF"/>
                </a:solidFill>
                <a:latin typeface="DejaVu Sans"/>
                <a:ea typeface="DejaVu Sans"/>
                <a:cs typeface="DejaVu Sans"/>
              </a:defRPr>
            </a:lvl7pPr>
            <a:lvl8pPr>
              <a:buNone/>
              <a:defRPr sz="3225" b="1">
                <a:solidFill>
                  <a:srgbClr val="FFFFFF"/>
                </a:solidFill>
                <a:latin typeface="DejaVu Sans"/>
                <a:ea typeface="DejaVu Sans"/>
                <a:cs typeface="DejaVu Sans"/>
              </a:defRPr>
            </a:lvl8pPr>
            <a:lvl9pPr>
              <a:buNone/>
              <a:defRPr sz="3225" b="1">
                <a:solidFill>
                  <a:srgbClr val="FFFFFF"/>
                </a:solidFill>
                <a:latin typeface="DejaVu Sans"/>
                <a:ea typeface="DejaVu Sans"/>
                <a:cs typeface="DejaVu Sans"/>
              </a:defRPr>
            </a:lvl9pPr>
          </a:lstStyle>
          <a:p xmlns:a="http://schemas.openxmlformats.org/drawingml/2006/main">
            <a:pPr>
              <a:buNone/>
              <a:defRPr sz="3225" b="1">
                <a:solidFill>
                  <a:srgbClr val="FFFFFF"/>
                </a:solidFill>
                <a:latin typeface="DejaVu Sans"/>
                <a:ea typeface="DejaVu Sans"/>
                <a:cs typeface="DejaVu Sans"/>
              </a:defRPr>
            </a:pPr>
            <a:r>
              <a:rPr sz="3225" b="1">
                <a:solidFill>
                  <a:srgbClr val="FFFFFF"/>
                </a:solidFill>
                <a:latin typeface="DejaVu Sans"/>
                <a:ea typeface="DejaVu Sans"/>
                <a:cs typeface="DejaVu Sans"/>
              </a:rPr>
              <a:t>Kako sem povezal</a:t>
            </a:r>
          </a:p>
          <a:p xmlns:a="http://schemas.openxmlformats.org/drawingml/2006/main">
            <a:pPr>
              <a:buNone/>
              <a:defRPr sz="3225" b="1">
                <a:solidFill>
                  <a:srgbClr val="FFFFFF"/>
                </a:solidFill>
                <a:latin typeface="DejaVu Sans"/>
                <a:ea typeface="DejaVu Sans"/>
                <a:cs typeface="DejaVu Sans"/>
              </a:defRPr>
            </a:pPr>
            <a:r>
              <a:rPr sz="3225" b="1">
                <a:solidFill>
                  <a:srgbClr val="FFFFFF"/>
                </a:solidFill>
                <a:latin typeface="DejaVu Sans"/>
                <a:ea typeface="DejaVu Sans"/>
                <a:cs typeface="DejaVu Sans"/>
              </a:rPr>
              <a:t>postajo s PC</a:t>
            </a:r>
          </a:p>
          <a:p xmlns:a="http://schemas.openxmlformats.org/drawingml/2006/main">
            <a:pPr>
              <a:buNone/>
              <a:defRPr sz="3225" b="1">
                <a:solidFill>
                  <a:srgbClr val="FFFFFF"/>
                </a:solidFill>
                <a:latin typeface="DejaVu Sans"/>
                <a:ea typeface="DejaVu Sans"/>
                <a:cs typeface="DejaVu Sans"/>
              </a:defRPr>
            </a:pPr>
            <a:r>
              <a:rPr sz="3225" b="1">
                <a:solidFill>
                  <a:srgbClr val="FFFFFF"/>
                </a:solidFill>
                <a:latin typeface="DejaVu Sans"/>
                <a:ea typeface="DejaVu Sans"/>
                <a:cs typeface="DejaVu Sans"/>
              </a:rPr>
              <a:t>in namestil</a:t>
            </a:r>
          </a:p>
          <a:p xmlns:a="http://schemas.openxmlformats.org/drawingml/2006/main">
            <a:pPr>
              <a:buNone/>
              <a:defRPr sz="3225" b="1">
                <a:solidFill>
                  <a:srgbClr val="FFFFFF"/>
                </a:solidFill>
                <a:latin typeface="DejaVu Sans"/>
                <a:ea typeface="DejaVu Sans"/>
                <a:cs typeface="DejaVu Sans"/>
              </a:defRPr>
            </a:pPr>
            <a:r>
              <a:rPr sz="3225" b="1">
                <a:solidFill>
                  <a:srgbClr val="FFFFFF"/>
                </a:solidFill>
                <a:latin typeface="DejaVu Sans"/>
                <a:ea typeface="DejaVu Sans"/>
                <a:cs typeface="DejaVu Sans"/>
              </a:rPr>
              <a:t>VARA in Winlink</a:t>
            </a:r>
          </a:p>
        </p:txBody>
      </p:sp>
      <p:sp>
        <p:nvSpPr>
          <p:cNvPr id="2" name="">
            <a:extLst xmlns:a="http://schemas.openxmlformats.org/drawingml/2006/main">
              <a:ext uri="{FF2B5EF4-FFF2-40B4-BE49-F238E27FC236}">
                <a16:creationId xmlns:a16="http://schemas.microsoft.com/office/drawing/2014/main" id="{8922349C-8DB0-4DFF-94ED-BE774B66D65D}"/>
              </a:ext>
            </a:extLst>
          </p:cNvPr>
          <p:cNvSpPr>
            <a:spLocks xmlns:a="http://schemas.openxmlformats.org/drawingml/2006/main" noGrp="1"/>
          </p:cNvSpPr>
          <p:nvPr/>
        </p:nvSpPr>
        <p:spPr>
          <a:xfrm xmlns:a="http://schemas.openxmlformats.org/drawingml/2006/main">
            <a:off x="685800" y="4143375"/>
            <a:ext cx="561975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FFFFFF"/>
                </a:solidFill>
                <a:latin typeface="DejaVu Sans"/>
                <a:ea typeface="DejaVu Sans"/>
                <a:cs typeface="DejaVu Sans"/>
              </a:defRPr>
            </a:defPPr>
            <a:lvl1pPr>
              <a:buNone/>
              <a:defRPr sz="1875" b="0">
                <a:solidFill>
                  <a:srgbClr val="FFFFFF"/>
                </a:solidFill>
                <a:latin typeface="DejaVu Sans"/>
                <a:ea typeface="DejaVu Sans"/>
                <a:cs typeface="DejaVu Sans"/>
              </a:defRPr>
            </a:lvl1pPr>
            <a:lvl2pPr>
              <a:buNone/>
              <a:defRPr sz="1875" b="0">
                <a:solidFill>
                  <a:srgbClr val="FFFFFF"/>
                </a:solidFill>
                <a:latin typeface="DejaVu Sans"/>
                <a:ea typeface="DejaVu Sans"/>
                <a:cs typeface="DejaVu Sans"/>
              </a:defRPr>
            </a:lvl2pPr>
            <a:lvl3pPr>
              <a:buNone/>
              <a:defRPr sz="1875" b="0">
                <a:solidFill>
                  <a:srgbClr val="FFFFFF"/>
                </a:solidFill>
                <a:latin typeface="DejaVu Sans"/>
                <a:ea typeface="DejaVu Sans"/>
                <a:cs typeface="DejaVu Sans"/>
              </a:defRPr>
            </a:lvl3pPr>
            <a:lvl4pPr>
              <a:buNone/>
              <a:defRPr sz="1875" b="0">
                <a:solidFill>
                  <a:srgbClr val="FFFFFF"/>
                </a:solidFill>
                <a:latin typeface="DejaVu Sans"/>
                <a:ea typeface="DejaVu Sans"/>
                <a:cs typeface="DejaVu Sans"/>
              </a:defRPr>
            </a:lvl4pPr>
            <a:lvl5pPr>
              <a:buNone/>
              <a:defRPr sz="1875" b="0">
                <a:solidFill>
                  <a:srgbClr val="FFFFFF"/>
                </a:solidFill>
                <a:latin typeface="DejaVu Sans"/>
                <a:ea typeface="DejaVu Sans"/>
                <a:cs typeface="DejaVu Sans"/>
              </a:defRPr>
            </a:lvl5pPr>
            <a:lvl6pPr>
              <a:buNone/>
              <a:defRPr sz="1875" b="0">
                <a:solidFill>
                  <a:srgbClr val="FFFFFF"/>
                </a:solidFill>
                <a:latin typeface="DejaVu Sans"/>
                <a:ea typeface="DejaVu Sans"/>
                <a:cs typeface="DejaVu Sans"/>
              </a:defRPr>
            </a:lvl6pPr>
            <a:lvl7pPr>
              <a:buNone/>
              <a:defRPr sz="1875" b="0">
                <a:solidFill>
                  <a:srgbClr val="FFFFFF"/>
                </a:solidFill>
                <a:latin typeface="DejaVu Sans"/>
                <a:ea typeface="DejaVu Sans"/>
                <a:cs typeface="DejaVu Sans"/>
              </a:defRPr>
            </a:lvl7pPr>
            <a:lvl8pPr>
              <a:buNone/>
              <a:defRPr sz="1875" b="0">
                <a:solidFill>
                  <a:srgbClr val="FFFFFF"/>
                </a:solidFill>
                <a:latin typeface="DejaVu Sans"/>
                <a:ea typeface="DejaVu Sans"/>
                <a:cs typeface="DejaVu Sans"/>
              </a:defRPr>
            </a:lvl8pPr>
            <a:lvl9pPr>
              <a:buNone/>
              <a:defRPr sz="1875" b="0">
                <a:solidFill>
                  <a:srgbClr val="FFFFFF"/>
                </a:solidFill>
                <a:latin typeface="DejaVu Sans"/>
                <a:ea typeface="DejaVu Sans"/>
                <a:cs typeface="DejaVu Sans"/>
              </a:defRPr>
            </a:lvl9pPr>
          </a:lstStyle>
          <a:p xmlns:a="http://schemas.openxmlformats.org/drawingml/2006/main">
            <a:pPr>
              <a:buNone/>
              <a:defRPr sz="1875" b="0">
                <a:solidFill>
                  <a:srgbClr val="FFFFFF"/>
                </a:solidFill>
                <a:latin typeface="DejaVu Sans"/>
                <a:ea typeface="DejaVu Sans"/>
                <a:cs typeface="DejaVu Sans"/>
              </a:defRPr>
            </a:pPr>
            <a:r>
              <a:rPr sz="1875" b="0">
                <a:solidFill>
                  <a:srgbClr val="FFFFFF"/>
                </a:solidFill>
                <a:latin typeface="DejaVu Sans"/>
                <a:ea typeface="DejaVu Sans"/>
                <a:cs typeface="DejaVu Sans"/>
              </a:rPr>
              <a:t>Yaesu FT-991A in Windows 11</a:t>
            </a:r>
          </a:p>
          <a:p xmlns:a="http://schemas.openxmlformats.org/drawingml/2006/main">
            <a:pPr>
              <a:buNone/>
              <a:defRPr sz="1875" b="0">
                <a:solidFill>
                  <a:srgbClr val="FFFFFF"/>
                </a:solidFill>
                <a:latin typeface="DejaVu Sans"/>
                <a:ea typeface="DejaVu Sans"/>
                <a:cs typeface="DejaVu Sans"/>
              </a:defRPr>
            </a:pPr>
            <a:r>
              <a:rPr sz="1875" b="0">
                <a:solidFill>
                  <a:srgbClr val="FFFFFF"/>
                </a:solidFill>
                <a:latin typeface="DejaVu Sans"/>
                <a:ea typeface="DejaVu Sans"/>
                <a:cs typeface="DejaVu Sans"/>
              </a:rPr>
              <a:t>Možnosti za Linux z Wine</a:t>
            </a:r>
          </a:p>
          <a:p xmlns:a="http://schemas.openxmlformats.org/drawingml/2006/main">
            <a:pPr>
              <a:buNone/>
              <a:defRPr sz="1875" b="0">
                <a:solidFill>
                  <a:srgbClr val="FFFFFF"/>
                </a:solidFill>
                <a:latin typeface="DejaVu Sans"/>
                <a:ea typeface="DejaVu Sans"/>
                <a:cs typeface="DejaVu Sans"/>
              </a:defRPr>
            </a:pPr>
            <a:r>
              <a:rPr sz="1875" b="0">
                <a:solidFill>
                  <a:srgbClr val="FFFFFF"/>
                </a:solidFill>
                <a:latin typeface="DejaVu Sans"/>
                <a:ea typeface="DejaVu Sans"/>
                <a:cs typeface="DejaVu Sans"/>
              </a:rPr>
              <a:t>Davor, S51DG</a:t>
            </a:r>
          </a:p>
          <a:p xmlns:a="http://schemas.openxmlformats.org/drawingml/2006/main">
            <a:pPr>
              <a:buNone/>
              <a:defRPr sz="1875" b="0">
                <a:solidFill>
                  <a:srgbClr val="FFFFFF"/>
                </a:solidFill>
                <a:latin typeface="DejaVu Sans"/>
                <a:ea typeface="DejaVu Sans"/>
                <a:cs typeface="DejaVu Sans"/>
              </a:defRPr>
            </a:pPr>
            <a:r>
              <a:rPr sz="1875" b="0">
                <a:solidFill>
                  <a:srgbClr val="FFFFFF"/>
                </a:solidFill>
                <a:latin typeface="DejaVu Sans"/>
                <a:ea typeface="DejaVu Sans"/>
                <a:cs typeface="DejaVu Sans"/>
              </a:rPr>
              <a:t>ARON usposabljanje 2026</a:t>
            </a:r>
          </a:p>
        </p:txBody>
      </p:sp>
      <p:sp>
        <p:nvSpPr>
          <p:cNvPr id="3" name="">
            <a:extLst xmlns:a="http://schemas.openxmlformats.org/drawingml/2006/main">
              <a:ext uri="{FF2B5EF4-FFF2-40B4-BE49-F238E27FC236}">
                <a16:creationId xmlns:a16="http://schemas.microsoft.com/office/drawing/2014/main" id="{EADC9F1F-E506-46B7-9B9E-66C712477B53}"/>
              </a:ext>
            </a:extLst>
          </p:cNvPr>
          <p:cNvSpPr>
            <a:spLocks xmlns:a="http://schemas.openxmlformats.org/drawingml/2006/main" noGrp="1"/>
          </p:cNvSpPr>
          <p:nvPr/>
        </p:nvSpPr>
        <p:spPr>
          <a:xfrm xmlns:a="http://schemas.openxmlformats.org/drawingml/2006/main">
            <a:off x="10953750" y="6286500"/>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AFCCD9"/>
                </a:solidFill>
                <a:latin typeface="DejaVu Sans"/>
                <a:ea typeface="DejaVu Sans"/>
                <a:cs typeface="DejaVu Sans"/>
              </a:defRPr>
            </a:defPPr>
            <a:lvl1pPr>
              <a:buNone/>
              <a:defRPr sz="1500" b="0">
                <a:solidFill>
                  <a:srgbClr val="AFCCD9"/>
                </a:solidFill>
                <a:latin typeface="DejaVu Sans"/>
                <a:ea typeface="DejaVu Sans"/>
                <a:cs typeface="DejaVu Sans"/>
              </a:defRPr>
            </a:lvl1pPr>
            <a:lvl2pPr>
              <a:buNone/>
              <a:defRPr sz="1500" b="0">
                <a:solidFill>
                  <a:srgbClr val="AFCCD9"/>
                </a:solidFill>
                <a:latin typeface="DejaVu Sans"/>
                <a:ea typeface="DejaVu Sans"/>
                <a:cs typeface="DejaVu Sans"/>
              </a:defRPr>
            </a:lvl2pPr>
            <a:lvl3pPr>
              <a:buNone/>
              <a:defRPr sz="1500" b="0">
                <a:solidFill>
                  <a:srgbClr val="AFCCD9"/>
                </a:solidFill>
                <a:latin typeface="DejaVu Sans"/>
                <a:ea typeface="DejaVu Sans"/>
                <a:cs typeface="DejaVu Sans"/>
              </a:defRPr>
            </a:lvl3pPr>
            <a:lvl4pPr>
              <a:buNone/>
              <a:defRPr sz="1500" b="0">
                <a:solidFill>
                  <a:srgbClr val="AFCCD9"/>
                </a:solidFill>
                <a:latin typeface="DejaVu Sans"/>
                <a:ea typeface="DejaVu Sans"/>
                <a:cs typeface="DejaVu Sans"/>
              </a:defRPr>
            </a:lvl4pPr>
            <a:lvl5pPr>
              <a:buNone/>
              <a:defRPr sz="1500" b="0">
                <a:solidFill>
                  <a:srgbClr val="AFCCD9"/>
                </a:solidFill>
                <a:latin typeface="DejaVu Sans"/>
                <a:ea typeface="DejaVu Sans"/>
                <a:cs typeface="DejaVu Sans"/>
              </a:defRPr>
            </a:lvl5pPr>
            <a:lvl6pPr>
              <a:buNone/>
              <a:defRPr sz="1500" b="0">
                <a:solidFill>
                  <a:srgbClr val="AFCCD9"/>
                </a:solidFill>
                <a:latin typeface="DejaVu Sans"/>
                <a:ea typeface="DejaVu Sans"/>
                <a:cs typeface="DejaVu Sans"/>
              </a:defRPr>
            </a:lvl6pPr>
            <a:lvl7pPr>
              <a:buNone/>
              <a:defRPr sz="1500" b="0">
                <a:solidFill>
                  <a:srgbClr val="AFCCD9"/>
                </a:solidFill>
                <a:latin typeface="DejaVu Sans"/>
                <a:ea typeface="DejaVu Sans"/>
                <a:cs typeface="DejaVu Sans"/>
              </a:defRPr>
            </a:lvl7pPr>
            <a:lvl8pPr>
              <a:buNone/>
              <a:defRPr sz="1500" b="0">
                <a:solidFill>
                  <a:srgbClr val="AFCCD9"/>
                </a:solidFill>
                <a:latin typeface="DejaVu Sans"/>
                <a:ea typeface="DejaVu Sans"/>
                <a:cs typeface="DejaVu Sans"/>
              </a:defRPr>
            </a:lvl8pPr>
            <a:lvl9pPr>
              <a:buNone/>
              <a:defRPr sz="1500" b="0">
                <a:solidFill>
                  <a:srgbClr val="AFCCD9"/>
                </a:solidFill>
                <a:latin typeface="DejaVu Sans"/>
                <a:ea typeface="DejaVu Sans"/>
                <a:cs typeface="DejaVu Sans"/>
              </a:defRPr>
            </a:lvl9pPr>
          </a:lstStyle>
          <a:p xmlns:a="http://schemas.openxmlformats.org/drawingml/2006/main">
            <a:pPr>
              <a:buNone/>
              <a:defRPr sz="1500" b="0">
                <a:solidFill>
                  <a:srgbClr val="AFCCD9"/>
                </a:solidFill>
                <a:latin typeface="DejaVu Sans"/>
                <a:ea typeface="DejaVu Sans"/>
                <a:cs typeface="DejaVu Sans"/>
              </a:defRPr>
            </a:pPr>
            <a:r>
              <a:rPr sz="1500" b="0">
                <a:solidFill>
                  <a:srgbClr val="AFCCD9"/>
                </a:solidFill>
                <a:latin typeface="DejaVu Sans"/>
                <a:ea typeface="DejaVu Sans"/>
                <a:cs typeface="DejaVu Sans"/>
              </a:rPr>
              <a:t>01</a:t>
            </a:r>
          </a:p>
        </p:txBody>
      </p:sp>
      <p:pic>
        <p:nvPicPr>
          <p:cNvPr id="5" name="">
            <a:extLst xmlns:a="http://schemas.openxmlformats.org/drawingml/2006/main">
              <a:ext uri="{FF2B5EF4-FFF2-40B4-BE49-F238E27FC236}">
                <a16:creationId xmlns:a16="http://schemas.microsoft.com/office/drawing/2014/main" id="{F5EBC6E6-09EE-4937-BDC7-703122B52322}"/>
              </a:ext>
            </a:extLst>
          </p:cNvPr>
          <p:cNvPicPr>
            <a:picLocks xmlns:a="http://schemas.openxmlformats.org/drawingml/2006/main" noChangeAspect="1"/>
          </p:cNvPicPr>
          <p:nvPr/>
        </p:nvPicPr>
        <p:blipFill>
          <a:blip xmlns:r="http://schemas.openxmlformats.org/officeDocument/2006/relationships" xmlns:a="http://schemas.openxmlformats.org/drawingml/2006/main" r:embed="Raac8db5527744d96"/>
          <a:srcRect xmlns:a="http://schemas.openxmlformats.org/drawingml/2006/main" l="45000" t="0" r="0" b="0"/>
          <a:stretch xmlns:a="http://schemas.openxmlformats.org/drawingml/2006/main"/>
        </p:blipFill>
        <p:spPr>
          <a:xfrm xmlns:a="http://schemas.openxmlformats.org/drawingml/2006/main">
            <a:off x="6572250" y="0"/>
            <a:ext cx="5619750" cy="6858000"/>
          </a:xfrm>
          <a:prstGeom xmlns:a="http://schemas.openxmlformats.org/drawingml/2006/main" prst="rect">
            <a:avLst/>
          </a:prstGeom>
        </p:spPr>
      </p:pic>
    </p:spTree>
    <p:extLst>
      <p:ext uri="{BB962C8B-B14F-4D97-AF65-F5344CB8AC3E}">
        <p14:creationId xmlns:p14="http://schemas.microsoft.com/office/powerpoint/2010/main" val="1247462704"/>
      </p:ext>
    </p:extLst>
  </p:cSld>
</p:sld>
</file>

<file path=ppt/slides/slide2.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6BB325B-E0BD-430C-92C8-8C8CEAD1E4BB}"/>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Moja oprema za povezavo</a:t>
            </a:r>
          </a:p>
        </p:txBody>
      </p:sp>
      <p:sp>
        <p:nvSpPr>
          <p:cNvPr id="2" name="">
            <a:extLst xmlns:a="http://schemas.openxmlformats.org/drawingml/2006/main">
              <a:ext uri="{FF2B5EF4-FFF2-40B4-BE49-F238E27FC236}">
                <a16:creationId xmlns:a16="http://schemas.microsoft.com/office/drawing/2014/main" id="{668DFB93-637D-4770-9B98-B2E3AA2294D9}"/>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FT-991A z vgrajenim USB zvokom in CAT</a:t>
            </a:r>
          </a:p>
        </p:txBody>
      </p:sp>
      <p:sp>
        <p:nvSpPr>
          <p:cNvPr id="3" name="">
            <a:extLst xmlns:a="http://schemas.openxmlformats.org/drawingml/2006/main">
              <a:ext uri="{FF2B5EF4-FFF2-40B4-BE49-F238E27FC236}">
                <a16:creationId xmlns:a16="http://schemas.microsoft.com/office/drawing/2014/main" id="{CCF6F444-5B36-4987-9FEB-6440C235AB8C}"/>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Windows 11, USB podatkovni kabel A–B</a:t>
            </a:r>
          </a:p>
        </p:txBody>
      </p:sp>
      <p:sp>
        <p:nvSpPr>
          <p:cNvPr id="4" name="">
            <a:extLst xmlns:a="http://schemas.openxmlformats.org/drawingml/2006/main">
              <a:ext uri="{FF2B5EF4-FFF2-40B4-BE49-F238E27FC236}">
                <a16:creationId xmlns:a16="http://schemas.microsoft.com/office/drawing/2014/main" id="{F71C39CC-A794-42A2-847F-64DB2C6184A4}"/>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Antena in napajanje, dosegljiv RMS prehod</a:t>
            </a:r>
          </a:p>
        </p:txBody>
      </p:sp>
      <p:sp>
        <p:nvSpPr>
          <p:cNvPr id="5" name="">
            <a:extLst xmlns:a="http://schemas.openxmlformats.org/drawingml/2006/main">
              <a:ext uri="{FF2B5EF4-FFF2-40B4-BE49-F238E27FC236}">
                <a16:creationId xmlns:a16="http://schemas.microsoft.com/office/drawing/2014/main" id="{B3E44BA7-A93C-4E8A-8103-8533D2EE1CB3}"/>
              </a:ext>
            </a:extLst>
          </p:cNvPr>
          <p:cNvSpPr>
            <a:spLocks xmlns:a="http://schemas.openxmlformats.org/drawingml/2006/main" noGrp="1"/>
          </p:cNvSpPr>
          <p:nvPr/>
        </p:nvSpPr>
        <p:spPr>
          <a:xfrm xmlns:a="http://schemas.openxmlformats.org/drawingml/2006/main">
            <a:off x="685800" y="41529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Winlink Express za pošto, VARA FM za modem</a:t>
            </a:r>
          </a:p>
        </p:txBody>
      </p:sp>
      <p:pic>
        <p:nvPicPr>
          <p:cNvPr id="6" name="">
            <a:extLst xmlns:a="http://schemas.openxmlformats.org/drawingml/2006/main">
              <a:ext uri="{FF2B5EF4-FFF2-40B4-BE49-F238E27FC236}">
                <a16:creationId xmlns:a16="http://schemas.microsoft.com/office/drawing/2014/main" id="{CE8BD977-C063-4FFE-A567-20C3DD48E005}"/>
              </a:ext>
            </a:extLst>
          </p:cNvPr>
          <p:cNvPicPr>
            <a:picLocks xmlns:a="http://schemas.openxmlformats.org/drawingml/2006/main" noChangeAspect="1"/>
          </p:cNvPicPr>
          <p:nvPr/>
        </p:nvPicPr>
        <p:blipFill>
          <a:blip xmlns:r="http://schemas.openxmlformats.org/officeDocument/2006/relationships" xmlns:a="http://schemas.openxmlformats.org/drawingml/2006/main" r:embed="R326bc40c2fe34014">
            <a:extLst>
              <a:ext uri="{96DAC541-7B7A-43D3-8B79-37D633B846F1}">
                <asvg:svgBlip xmlns:asvg="http://schemas.microsoft.com/office/drawing/2016/SVG/main" r:embed="R253c3327529a4426"/>
              </a:ext>
            </a:extLst>
          </a:blip>
          <a:stretch xmlns:a="http://schemas.openxmlformats.org/drawingml/2006/main"/>
        </p:blipFill>
        <p:spPr>
          <a:xfrm xmlns:a="http://schemas.openxmlformats.org/drawingml/2006/main">
            <a:off x="10191750" y="4981575"/>
            <a:ext cx="1095375" cy="109537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D8F183A1-AA5E-4EB7-A914-B60A707C39C6}"/>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02</a:t>
            </a:r>
          </a:p>
        </p:txBody>
      </p:sp>
    </p:spTree>
    <p:extLst>
      <p:ext uri="{BB962C8B-B14F-4D97-AF65-F5344CB8AC3E}">
        <p14:creationId xmlns:p14="http://schemas.microsoft.com/office/powerpoint/2010/main" val="741946442"/>
      </p:ext>
    </p:extLst>
  </p:cSld>
</p:sld>
</file>

<file path=ppt/slides/slide3.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EB55FEA-2129-4502-8BA7-C7A87D78FFD1}"/>
              </a:ext>
            </a:extLst>
          </p:cNvPr>
          <p:cNvSpPr>
            <a:spLocks xmlns:a="http://schemas.openxmlformats.org/drawingml/2006/main" noGrp="1"/>
          </p:cNvSpPr>
          <p:nvPr/>
        </p:nvSpPr>
        <p:spPr>
          <a:xfrm xmlns:a="http://schemas.openxmlformats.org/drawingml/2006/main">
            <a:off x="685800" y="552450"/>
            <a:ext cx="108204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2B42"/>
                </a:solidFill>
                <a:latin typeface="DejaVu Sans"/>
                <a:ea typeface="DejaVu Sans"/>
                <a:cs typeface="DejaVu Sans"/>
              </a:defRPr>
            </a:defPPr>
            <a:lvl1pPr>
              <a:buNone/>
              <a:defRPr sz="3300" b="1">
                <a:solidFill>
                  <a:srgbClr val="172B42"/>
                </a:solidFill>
                <a:latin typeface="DejaVu Sans"/>
                <a:ea typeface="DejaVu Sans"/>
                <a:cs typeface="DejaVu Sans"/>
              </a:defRPr>
            </a:lvl1pPr>
            <a:lvl2pPr>
              <a:buNone/>
              <a:defRPr sz="3300" b="1">
                <a:solidFill>
                  <a:srgbClr val="172B42"/>
                </a:solidFill>
                <a:latin typeface="DejaVu Sans"/>
                <a:ea typeface="DejaVu Sans"/>
                <a:cs typeface="DejaVu Sans"/>
              </a:defRPr>
            </a:lvl2pPr>
            <a:lvl3pPr>
              <a:buNone/>
              <a:defRPr sz="3300" b="1">
                <a:solidFill>
                  <a:srgbClr val="172B42"/>
                </a:solidFill>
                <a:latin typeface="DejaVu Sans"/>
                <a:ea typeface="DejaVu Sans"/>
                <a:cs typeface="DejaVu Sans"/>
              </a:defRPr>
            </a:lvl3pPr>
            <a:lvl4pPr>
              <a:buNone/>
              <a:defRPr sz="3300" b="1">
                <a:solidFill>
                  <a:srgbClr val="172B42"/>
                </a:solidFill>
                <a:latin typeface="DejaVu Sans"/>
                <a:ea typeface="DejaVu Sans"/>
                <a:cs typeface="DejaVu Sans"/>
              </a:defRPr>
            </a:lvl4pPr>
            <a:lvl5pPr>
              <a:buNone/>
              <a:defRPr sz="3300" b="1">
                <a:solidFill>
                  <a:srgbClr val="172B42"/>
                </a:solidFill>
                <a:latin typeface="DejaVu Sans"/>
                <a:ea typeface="DejaVu Sans"/>
                <a:cs typeface="DejaVu Sans"/>
              </a:defRPr>
            </a:lvl5pPr>
            <a:lvl6pPr>
              <a:buNone/>
              <a:defRPr sz="3300" b="1">
                <a:solidFill>
                  <a:srgbClr val="172B42"/>
                </a:solidFill>
                <a:latin typeface="DejaVu Sans"/>
                <a:ea typeface="DejaVu Sans"/>
                <a:cs typeface="DejaVu Sans"/>
              </a:defRPr>
            </a:lvl6pPr>
            <a:lvl7pPr>
              <a:buNone/>
              <a:defRPr sz="3300" b="1">
                <a:solidFill>
                  <a:srgbClr val="172B42"/>
                </a:solidFill>
                <a:latin typeface="DejaVu Sans"/>
                <a:ea typeface="DejaVu Sans"/>
                <a:cs typeface="DejaVu Sans"/>
              </a:defRPr>
            </a:lvl7pPr>
            <a:lvl8pPr>
              <a:buNone/>
              <a:defRPr sz="3300" b="1">
                <a:solidFill>
                  <a:srgbClr val="172B42"/>
                </a:solidFill>
                <a:latin typeface="DejaVu Sans"/>
                <a:ea typeface="DejaVu Sans"/>
                <a:cs typeface="DejaVu Sans"/>
              </a:defRPr>
            </a:lvl8pPr>
            <a:lvl9pPr>
              <a:buNone/>
              <a:defRPr sz="3300" b="1">
                <a:solidFill>
                  <a:srgbClr val="172B42"/>
                </a:solidFill>
                <a:latin typeface="DejaVu Sans"/>
                <a:ea typeface="DejaVu Sans"/>
                <a:cs typeface="DejaVu Sans"/>
              </a:defRPr>
            </a:lvl9pPr>
          </a:lstStyle>
          <a:p xmlns:a="http://schemas.openxmlformats.org/drawingml/2006/main">
            <a:pPr>
              <a:buNone/>
              <a:defRPr sz="3300" b="1">
                <a:solidFill>
                  <a:srgbClr val="172B42"/>
                </a:solidFill>
                <a:latin typeface="DejaVu Sans"/>
                <a:ea typeface="DejaVu Sans"/>
                <a:cs typeface="DejaVu Sans"/>
              </a:defRPr>
            </a:pPr>
            <a:r>
              <a:rPr sz="3300" b="1">
                <a:solidFill>
                  <a:srgbClr val="172B42"/>
                </a:solidFill>
                <a:latin typeface="DejaVu Sans"/>
                <a:ea typeface="DejaVu Sans"/>
                <a:cs typeface="DejaVu Sans"/>
              </a:rPr>
              <a:t>Pot mojega sporočila</a:t>
            </a:r>
          </a:p>
        </p:txBody>
      </p:sp>
      <p:sp>
        <p:nvSpPr>
          <p:cNvPr id="2" name="">
            <a:extLst xmlns:a="http://schemas.openxmlformats.org/drawingml/2006/main">
              <a:ext uri="{FF2B5EF4-FFF2-40B4-BE49-F238E27FC236}">
                <a16:creationId xmlns:a16="http://schemas.microsoft.com/office/drawing/2014/main" id="{E431AD74-4DFE-46A7-8307-57E624CC9E36}"/>
              </a:ext>
            </a:extLst>
          </p:cNvPr>
          <p:cNvSpPr>
            <a:spLocks xmlns:a="http://schemas.openxmlformats.org/drawingml/2006/main" noGrp="1"/>
          </p:cNvSpPr>
          <p:nvPr/>
        </p:nvSpPr>
        <p:spPr>
          <a:xfrm xmlns:a="http://schemas.openxmlformats.org/drawingml/2006/main">
            <a:off x="685800" y="19526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2B42"/>
                </a:solidFill>
                <a:latin typeface="DejaVu Sans"/>
                <a:ea typeface="DejaVu Sans"/>
                <a:cs typeface="DejaVu Sans"/>
              </a:defRPr>
            </a:defPPr>
            <a:lvl1pPr>
              <a:buNone/>
              <a:defRPr sz="2325" b="0">
                <a:solidFill>
                  <a:srgbClr val="172B42"/>
                </a:solidFill>
                <a:latin typeface="DejaVu Sans"/>
                <a:ea typeface="DejaVu Sans"/>
                <a:cs typeface="DejaVu Sans"/>
              </a:defRPr>
            </a:lvl1pPr>
            <a:lvl2pPr>
              <a:buNone/>
              <a:defRPr sz="2325" b="0">
                <a:solidFill>
                  <a:srgbClr val="172B42"/>
                </a:solidFill>
                <a:latin typeface="DejaVu Sans"/>
                <a:ea typeface="DejaVu Sans"/>
                <a:cs typeface="DejaVu Sans"/>
              </a:defRPr>
            </a:lvl2pPr>
            <a:lvl3pPr>
              <a:buNone/>
              <a:defRPr sz="2325" b="0">
                <a:solidFill>
                  <a:srgbClr val="172B42"/>
                </a:solidFill>
                <a:latin typeface="DejaVu Sans"/>
                <a:ea typeface="DejaVu Sans"/>
                <a:cs typeface="DejaVu Sans"/>
              </a:defRPr>
            </a:lvl3pPr>
            <a:lvl4pPr>
              <a:buNone/>
              <a:defRPr sz="2325" b="0">
                <a:solidFill>
                  <a:srgbClr val="172B42"/>
                </a:solidFill>
                <a:latin typeface="DejaVu Sans"/>
                <a:ea typeface="DejaVu Sans"/>
                <a:cs typeface="DejaVu Sans"/>
              </a:defRPr>
            </a:lvl4pPr>
            <a:lvl5pPr>
              <a:buNone/>
              <a:defRPr sz="2325" b="0">
                <a:solidFill>
                  <a:srgbClr val="172B42"/>
                </a:solidFill>
                <a:latin typeface="DejaVu Sans"/>
                <a:ea typeface="DejaVu Sans"/>
                <a:cs typeface="DejaVu Sans"/>
              </a:defRPr>
            </a:lvl5pPr>
            <a:lvl6pPr>
              <a:buNone/>
              <a:defRPr sz="2325" b="0">
                <a:solidFill>
                  <a:srgbClr val="172B42"/>
                </a:solidFill>
                <a:latin typeface="DejaVu Sans"/>
                <a:ea typeface="DejaVu Sans"/>
                <a:cs typeface="DejaVu Sans"/>
              </a:defRPr>
            </a:lvl6pPr>
            <a:lvl7pPr>
              <a:buNone/>
              <a:defRPr sz="2325" b="0">
                <a:solidFill>
                  <a:srgbClr val="172B42"/>
                </a:solidFill>
                <a:latin typeface="DejaVu Sans"/>
                <a:ea typeface="DejaVu Sans"/>
                <a:cs typeface="DejaVu Sans"/>
              </a:defRPr>
            </a:lvl7pPr>
            <a:lvl8pPr>
              <a:buNone/>
              <a:defRPr sz="2325" b="0">
                <a:solidFill>
                  <a:srgbClr val="172B42"/>
                </a:solidFill>
                <a:latin typeface="DejaVu Sans"/>
                <a:ea typeface="DejaVu Sans"/>
                <a:cs typeface="DejaVu Sans"/>
              </a:defRPr>
            </a:lvl8pPr>
            <a:lvl9pPr>
              <a:buNone/>
              <a:defRPr sz="2325" b="0">
                <a:solidFill>
                  <a:srgbClr val="172B42"/>
                </a:solidFill>
                <a:latin typeface="DejaVu Sans"/>
                <a:ea typeface="DejaVu Sans"/>
                <a:cs typeface="DejaVu Sans"/>
              </a:defRPr>
            </a:lvl9pPr>
          </a:lstStyle>
          <a:p xmlns:a="http://schemas.openxmlformats.org/drawingml/2006/main">
            <a:pPr>
              <a:buNone/>
              <a:defRPr sz="2325" b="0">
                <a:solidFill>
                  <a:srgbClr val="172B42"/>
                </a:solidFill>
                <a:latin typeface="DejaVu Sans"/>
                <a:ea typeface="DejaVu Sans"/>
                <a:cs typeface="DejaVu Sans"/>
              </a:defRPr>
            </a:pPr>
            <a:r>
              <a:rPr sz="2325" b="0">
                <a:solidFill>
                  <a:srgbClr val="172B42"/>
                </a:solidFill>
                <a:latin typeface="DejaVu Sans"/>
                <a:ea typeface="DejaVu Sans"/>
                <a:cs typeface="DejaVu Sans"/>
              </a:rPr>
              <a:t>S51DG v Ljubljani</a:t>
            </a:r>
          </a:p>
        </p:txBody>
      </p:sp>
      <p:sp>
        <p:nvSpPr>
          <p:cNvPr id="3" name="">
            <a:extLst xmlns:a="http://schemas.openxmlformats.org/drawingml/2006/main">
              <a:ext uri="{FF2B5EF4-FFF2-40B4-BE49-F238E27FC236}">
                <a16:creationId xmlns:a16="http://schemas.microsoft.com/office/drawing/2014/main" id="{06DDEAD2-DBEC-4B7F-93F5-B6790DAE1F35}"/>
              </a:ext>
            </a:extLst>
          </p:cNvPr>
          <p:cNvSpPr>
            <a:spLocks xmlns:a="http://schemas.openxmlformats.org/drawingml/2006/main" noGrp="1"/>
          </p:cNvSpPr>
          <p:nvPr/>
        </p:nvSpPr>
        <p:spPr>
          <a:xfrm xmlns:a="http://schemas.openxmlformats.org/drawingml/2006/main">
            <a:off x="685800" y="265747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2B42"/>
                </a:solidFill>
                <a:latin typeface="DejaVu Sans"/>
                <a:ea typeface="DejaVu Sans"/>
                <a:cs typeface="DejaVu Sans"/>
              </a:defRPr>
            </a:defPPr>
            <a:lvl1pPr>
              <a:buNone/>
              <a:defRPr sz="2325" b="0">
                <a:solidFill>
                  <a:srgbClr val="172B42"/>
                </a:solidFill>
                <a:latin typeface="DejaVu Sans"/>
                <a:ea typeface="DejaVu Sans"/>
                <a:cs typeface="DejaVu Sans"/>
              </a:defRPr>
            </a:lvl1pPr>
            <a:lvl2pPr>
              <a:buNone/>
              <a:defRPr sz="2325" b="0">
                <a:solidFill>
                  <a:srgbClr val="172B42"/>
                </a:solidFill>
                <a:latin typeface="DejaVu Sans"/>
                <a:ea typeface="DejaVu Sans"/>
                <a:cs typeface="DejaVu Sans"/>
              </a:defRPr>
            </a:lvl2pPr>
            <a:lvl3pPr>
              <a:buNone/>
              <a:defRPr sz="2325" b="0">
                <a:solidFill>
                  <a:srgbClr val="172B42"/>
                </a:solidFill>
                <a:latin typeface="DejaVu Sans"/>
                <a:ea typeface="DejaVu Sans"/>
                <a:cs typeface="DejaVu Sans"/>
              </a:defRPr>
            </a:lvl3pPr>
            <a:lvl4pPr>
              <a:buNone/>
              <a:defRPr sz="2325" b="0">
                <a:solidFill>
                  <a:srgbClr val="172B42"/>
                </a:solidFill>
                <a:latin typeface="DejaVu Sans"/>
                <a:ea typeface="DejaVu Sans"/>
                <a:cs typeface="DejaVu Sans"/>
              </a:defRPr>
            </a:lvl4pPr>
            <a:lvl5pPr>
              <a:buNone/>
              <a:defRPr sz="2325" b="0">
                <a:solidFill>
                  <a:srgbClr val="172B42"/>
                </a:solidFill>
                <a:latin typeface="DejaVu Sans"/>
                <a:ea typeface="DejaVu Sans"/>
                <a:cs typeface="DejaVu Sans"/>
              </a:defRPr>
            </a:lvl5pPr>
            <a:lvl6pPr>
              <a:buNone/>
              <a:defRPr sz="2325" b="0">
                <a:solidFill>
                  <a:srgbClr val="172B42"/>
                </a:solidFill>
                <a:latin typeface="DejaVu Sans"/>
                <a:ea typeface="DejaVu Sans"/>
                <a:cs typeface="DejaVu Sans"/>
              </a:defRPr>
            </a:lvl6pPr>
            <a:lvl7pPr>
              <a:buNone/>
              <a:defRPr sz="2325" b="0">
                <a:solidFill>
                  <a:srgbClr val="172B42"/>
                </a:solidFill>
                <a:latin typeface="DejaVu Sans"/>
                <a:ea typeface="DejaVu Sans"/>
                <a:cs typeface="DejaVu Sans"/>
              </a:defRPr>
            </a:lvl7pPr>
            <a:lvl8pPr>
              <a:buNone/>
              <a:defRPr sz="2325" b="0">
                <a:solidFill>
                  <a:srgbClr val="172B42"/>
                </a:solidFill>
                <a:latin typeface="DejaVu Sans"/>
                <a:ea typeface="DejaVu Sans"/>
                <a:cs typeface="DejaVu Sans"/>
              </a:defRPr>
            </a:lvl8pPr>
            <a:lvl9pPr>
              <a:buNone/>
              <a:defRPr sz="2325" b="0">
                <a:solidFill>
                  <a:srgbClr val="172B42"/>
                </a:solidFill>
                <a:latin typeface="DejaVu Sans"/>
                <a:ea typeface="DejaVu Sans"/>
                <a:cs typeface="DejaVu Sans"/>
              </a:defRPr>
            </a:lvl9pPr>
          </a:lstStyle>
          <a:p xmlns:a="http://schemas.openxmlformats.org/drawingml/2006/main">
            <a:pPr>
              <a:buNone/>
              <a:defRPr sz="2325" b="0">
                <a:solidFill>
                  <a:srgbClr val="172B42"/>
                </a:solidFill>
                <a:latin typeface="DejaVu Sans"/>
                <a:ea typeface="DejaVu Sans"/>
                <a:cs typeface="DejaVu Sans"/>
              </a:defRPr>
            </a:pPr>
            <a:r>
              <a:rPr sz="2325" b="0">
                <a:solidFill>
                  <a:srgbClr val="172B42"/>
                </a:solidFill>
                <a:latin typeface="DejaVu Sans"/>
                <a:ea typeface="DejaVu Sans"/>
                <a:cs typeface="DejaVu Sans"/>
              </a:rPr>
              <a:t>Radijska zveza na 144,900 MHz</a:t>
            </a:r>
          </a:p>
        </p:txBody>
      </p:sp>
      <p:sp>
        <p:nvSpPr>
          <p:cNvPr id="4" name="">
            <a:extLst xmlns:a="http://schemas.openxmlformats.org/drawingml/2006/main">
              <a:ext uri="{FF2B5EF4-FFF2-40B4-BE49-F238E27FC236}">
                <a16:creationId xmlns:a16="http://schemas.microsoft.com/office/drawing/2014/main" id="{AB807D9B-C8D9-4749-BE09-A23233E6745B}"/>
              </a:ext>
            </a:extLst>
          </p:cNvPr>
          <p:cNvSpPr>
            <a:spLocks xmlns:a="http://schemas.openxmlformats.org/drawingml/2006/main" noGrp="1"/>
          </p:cNvSpPr>
          <p:nvPr/>
        </p:nvSpPr>
        <p:spPr>
          <a:xfrm xmlns:a="http://schemas.openxmlformats.org/drawingml/2006/main">
            <a:off x="685800" y="33623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2B42"/>
                </a:solidFill>
                <a:latin typeface="DejaVu Sans"/>
                <a:ea typeface="DejaVu Sans"/>
                <a:cs typeface="DejaVu Sans"/>
              </a:defRPr>
            </a:defPPr>
            <a:lvl1pPr>
              <a:buNone/>
              <a:defRPr sz="2325" b="0">
                <a:solidFill>
                  <a:srgbClr val="172B42"/>
                </a:solidFill>
                <a:latin typeface="DejaVu Sans"/>
                <a:ea typeface="DejaVu Sans"/>
                <a:cs typeface="DejaVu Sans"/>
              </a:defRPr>
            </a:lvl1pPr>
            <a:lvl2pPr>
              <a:buNone/>
              <a:defRPr sz="2325" b="0">
                <a:solidFill>
                  <a:srgbClr val="172B42"/>
                </a:solidFill>
                <a:latin typeface="DejaVu Sans"/>
                <a:ea typeface="DejaVu Sans"/>
                <a:cs typeface="DejaVu Sans"/>
              </a:defRPr>
            </a:lvl2pPr>
            <a:lvl3pPr>
              <a:buNone/>
              <a:defRPr sz="2325" b="0">
                <a:solidFill>
                  <a:srgbClr val="172B42"/>
                </a:solidFill>
                <a:latin typeface="DejaVu Sans"/>
                <a:ea typeface="DejaVu Sans"/>
                <a:cs typeface="DejaVu Sans"/>
              </a:defRPr>
            </a:lvl3pPr>
            <a:lvl4pPr>
              <a:buNone/>
              <a:defRPr sz="2325" b="0">
                <a:solidFill>
                  <a:srgbClr val="172B42"/>
                </a:solidFill>
                <a:latin typeface="DejaVu Sans"/>
                <a:ea typeface="DejaVu Sans"/>
                <a:cs typeface="DejaVu Sans"/>
              </a:defRPr>
            </a:lvl4pPr>
            <a:lvl5pPr>
              <a:buNone/>
              <a:defRPr sz="2325" b="0">
                <a:solidFill>
                  <a:srgbClr val="172B42"/>
                </a:solidFill>
                <a:latin typeface="DejaVu Sans"/>
                <a:ea typeface="DejaVu Sans"/>
                <a:cs typeface="DejaVu Sans"/>
              </a:defRPr>
            </a:lvl5pPr>
            <a:lvl6pPr>
              <a:buNone/>
              <a:defRPr sz="2325" b="0">
                <a:solidFill>
                  <a:srgbClr val="172B42"/>
                </a:solidFill>
                <a:latin typeface="DejaVu Sans"/>
                <a:ea typeface="DejaVu Sans"/>
                <a:cs typeface="DejaVu Sans"/>
              </a:defRPr>
            </a:lvl6pPr>
            <a:lvl7pPr>
              <a:buNone/>
              <a:defRPr sz="2325" b="0">
                <a:solidFill>
                  <a:srgbClr val="172B42"/>
                </a:solidFill>
                <a:latin typeface="DejaVu Sans"/>
                <a:ea typeface="DejaVu Sans"/>
                <a:cs typeface="DejaVu Sans"/>
              </a:defRPr>
            </a:lvl7pPr>
            <a:lvl8pPr>
              <a:buNone/>
              <a:defRPr sz="2325" b="0">
                <a:solidFill>
                  <a:srgbClr val="172B42"/>
                </a:solidFill>
                <a:latin typeface="DejaVu Sans"/>
                <a:ea typeface="DejaVu Sans"/>
                <a:cs typeface="DejaVu Sans"/>
              </a:defRPr>
            </a:lvl8pPr>
            <a:lvl9pPr>
              <a:buNone/>
              <a:defRPr sz="2325" b="0">
                <a:solidFill>
                  <a:srgbClr val="172B42"/>
                </a:solidFill>
                <a:latin typeface="DejaVu Sans"/>
                <a:ea typeface="DejaVu Sans"/>
                <a:cs typeface="DejaVu Sans"/>
              </a:defRPr>
            </a:lvl9pPr>
          </a:lstStyle>
          <a:p xmlns:a="http://schemas.openxmlformats.org/drawingml/2006/main">
            <a:pPr>
              <a:buNone/>
              <a:defRPr sz="2325" b="0">
                <a:solidFill>
                  <a:srgbClr val="172B42"/>
                </a:solidFill>
                <a:latin typeface="DejaVu Sans"/>
                <a:ea typeface="DejaVu Sans"/>
                <a:cs typeface="DejaVu Sans"/>
              </a:defRPr>
            </a:pPr>
            <a:r>
              <a:rPr sz="2325" b="0">
                <a:solidFill>
                  <a:srgbClr val="172B42"/>
                </a:solidFill>
                <a:latin typeface="DejaVu Sans"/>
                <a:ea typeface="DejaVu Sans"/>
                <a:cs typeface="DejaVu Sans"/>
              </a:rPr>
              <a:t>RMS prehod S53APR</a:t>
            </a:r>
          </a:p>
        </p:txBody>
      </p:sp>
      <p:sp>
        <p:nvSpPr>
          <p:cNvPr id="5" name="">
            <a:extLst xmlns:a="http://schemas.openxmlformats.org/drawingml/2006/main">
              <a:ext uri="{FF2B5EF4-FFF2-40B4-BE49-F238E27FC236}">
                <a16:creationId xmlns:a16="http://schemas.microsoft.com/office/drawing/2014/main" id="{D747438D-F867-4294-9583-639E3388C0B5}"/>
              </a:ext>
            </a:extLst>
          </p:cNvPr>
          <p:cNvSpPr>
            <a:spLocks xmlns:a="http://schemas.openxmlformats.org/drawingml/2006/main" noGrp="1"/>
          </p:cNvSpPr>
          <p:nvPr/>
        </p:nvSpPr>
        <p:spPr>
          <a:xfrm xmlns:a="http://schemas.openxmlformats.org/drawingml/2006/main">
            <a:off x="685800" y="406717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2B42"/>
                </a:solidFill>
                <a:latin typeface="DejaVu Sans"/>
                <a:ea typeface="DejaVu Sans"/>
                <a:cs typeface="DejaVu Sans"/>
              </a:defRPr>
            </a:defPPr>
            <a:lvl1pPr>
              <a:buNone/>
              <a:defRPr sz="2325" b="0">
                <a:solidFill>
                  <a:srgbClr val="172B42"/>
                </a:solidFill>
                <a:latin typeface="DejaVu Sans"/>
                <a:ea typeface="DejaVu Sans"/>
                <a:cs typeface="DejaVu Sans"/>
              </a:defRPr>
            </a:lvl1pPr>
            <a:lvl2pPr>
              <a:buNone/>
              <a:defRPr sz="2325" b="0">
                <a:solidFill>
                  <a:srgbClr val="172B42"/>
                </a:solidFill>
                <a:latin typeface="DejaVu Sans"/>
                <a:ea typeface="DejaVu Sans"/>
                <a:cs typeface="DejaVu Sans"/>
              </a:defRPr>
            </a:lvl2pPr>
            <a:lvl3pPr>
              <a:buNone/>
              <a:defRPr sz="2325" b="0">
                <a:solidFill>
                  <a:srgbClr val="172B42"/>
                </a:solidFill>
                <a:latin typeface="DejaVu Sans"/>
                <a:ea typeface="DejaVu Sans"/>
                <a:cs typeface="DejaVu Sans"/>
              </a:defRPr>
            </a:lvl3pPr>
            <a:lvl4pPr>
              <a:buNone/>
              <a:defRPr sz="2325" b="0">
                <a:solidFill>
                  <a:srgbClr val="172B42"/>
                </a:solidFill>
                <a:latin typeface="DejaVu Sans"/>
                <a:ea typeface="DejaVu Sans"/>
                <a:cs typeface="DejaVu Sans"/>
              </a:defRPr>
            </a:lvl4pPr>
            <a:lvl5pPr>
              <a:buNone/>
              <a:defRPr sz="2325" b="0">
                <a:solidFill>
                  <a:srgbClr val="172B42"/>
                </a:solidFill>
                <a:latin typeface="DejaVu Sans"/>
                <a:ea typeface="DejaVu Sans"/>
                <a:cs typeface="DejaVu Sans"/>
              </a:defRPr>
            </a:lvl5pPr>
            <a:lvl6pPr>
              <a:buNone/>
              <a:defRPr sz="2325" b="0">
                <a:solidFill>
                  <a:srgbClr val="172B42"/>
                </a:solidFill>
                <a:latin typeface="DejaVu Sans"/>
                <a:ea typeface="DejaVu Sans"/>
                <a:cs typeface="DejaVu Sans"/>
              </a:defRPr>
            </a:lvl6pPr>
            <a:lvl7pPr>
              <a:buNone/>
              <a:defRPr sz="2325" b="0">
                <a:solidFill>
                  <a:srgbClr val="172B42"/>
                </a:solidFill>
                <a:latin typeface="DejaVu Sans"/>
                <a:ea typeface="DejaVu Sans"/>
                <a:cs typeface="DejaVu Sans"/>
              </a:defRPr>
            </a:lvl7pPr>
            <a:lvl8pPr>
              <a:buNone/>
              <a:defRPr sz="2325" b="0">
                <a:solidFill>
                  <a:srgbClr val="172B42"/>
                </a:solidFill>
                <a:latin typeface="DejaVu Sans"/>
                <a:ea typeface="DejaVu Sans"/>
                <a:cs typeface="DejaVu Sans"/>
              </a:defRPr>
            </a:lvl8pPr>
            <a:lvl9pPr>
              <a:buNone/>
              <a:defRPr sz="2325" b="0">
                <a:solidFill>
                  <a:srgbClr val="172B42"/>
                </a:solidFill>
                <a:latin typeface="DejaVu Sans"/>
                <a:ea typeface="DejaVu Sans"/>
                <a:cs typeface="DejaVu Sans"/>
              </a:defRPr>
            </a:lvl9pPr>
          </a:lstStyle>
          <a:p xmlns:a="http://schemas.openxmlformats.org/drawingml/2006/main">
            <a:pPr>
              <a:buNone/>
              <a:defRPr sz="2325" b="0">
                <a:solidFill>
                  <a:srgbClr val="172B42"/>
                </a:solidFill>
                <a:latin typeface="DejaVu Sans"/>
                <a:ea typeface="DejaVu Sans"/>
                <a:cs typeface="DejaVu Sans"/>
              </a:defRPr>
            </a:pPr>
            <a:r>
              <a:rPr sz="2325" b="0">
                <a:solidFill>
                  <a:srgbClr val="172B42"/>
                </a:solidFill>
                <a:latin typeface="DejaVu Sans"/>
                <a:ea typeface="DejaVu Sans"/>
                <a:cs typeface="DejaVu Sans"/>
              </a:rPr>
              <a:t>Internet, Winlink omrežje in naslovnik</a:t>
            </a:r>
          </a:p>
        </p:txBody>
      </p:sp>
      <p:sp>
        <p:nvSpPr>
          <p:cNvPr id="6" name="">
            <a:extLst xmlns:a="http://schemas.openxmlformats.org/drawingml/2006/main">
              <a:ext uri="{FF2B5EF4-FFF2-40B4-BE49-F238E27FC236}">
                <a16:creationId xmlns:a16="http://schemas.microsoft.com/office/drawing/2014/main" id="{5FDE680D-38CC-4599-92AB-B0B63BD98BA5}"/>
              </a:ext>
            </a:extLst>
          </p:cNvPr>
          <p:cNvSpPr>
            <a:spLocks xmlns:a="http://schemas.openxmlformats.org/drawingml/2006/main" noGrp="1"/>
          </p:cNvSpPr>
          <p:nvPr/>
        </p:nvSpPr>
        <p:spPr>
          <a:xfrm xmlns:a="http://schemas.openxmlformats.org/drawingml/2006/main">
            <a:off x="10953750" y="6286500"/>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03</a:t>
            </a:r>
          </a:p>
        </p:txBody>
      </p:sp>
      <p:pic>
        <p:nvPicPr>
          <p:cNvPr id="8" name="">
            <a:extLst xmlns:a="http://schemas.openxmlformats.org/drawingml/2006/main">
              <a:ext uri="{FF2B5EF4-FFF2-40B4-BE49-F238E27FC236}">
                <a16:creationId xmlns:a16="http://schemas.microsoft.com/office/drawing/2014/main" id="{B51F3156-8F88-4887-93CE-9C742858A2CF}"/>
              </a:ext>
            </a:extLst>
          </p:cNvPr>
          <p:cNvPicPr>
            <a:picLocks xmlns:a="http://schemas.openxmlformats.org/drawingml/2006/main" noChangeAspect="1"/>
          </p:cNvPicPr>
          <p:nvPr/>
        </p:nvPicPr>
        <p:blipFill>
          <a:blip xmlns:r="http://schemas.openxmlformats.org/officeDocument/2006/relationships" xmlns:a="http://schemas.openxmlformats.org/drawingml/2006/main" r:embed="Rd224f099ef0347a0">
            <a:extLst>
              <a:ext uri="{96DAC541-7B7A-43D3-8B79-37D633B846F1}">
                <asvg:svgBlip xmlns:asvg="http://schemas.microsoft.com/office/drawing/2016/SVG/main" r:embed="Rf5ee2a46f3334718"/>
              </a:ext>
            </a:extLst>
          </a:blip>
          <a:stretch xmlns:a="http://schemas.openxmlformats.org/drawingml/2006/main"/>
        </p:blipFill>
        <p:spPr>
          <a:xfrm xmlns:a="http://schemas.openxmlformats.org/drawingml/2006/main">
            <a:off x="952500" y="5048250"/>
            <a:ext cx="723900" cy="72390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9ABCF227-1A26-40E2-935E-5F0BAC901438}"/>
              </a:ext>
            </a:extLst>
          </p:cNvPr>
          <p:cNvSpPr>
            <a:spLocks xmlns:a="http://schemas.openxmlformats.org/drawingml/2006/main" noGrp="1"/>
          </p:cNvSpPr>
          <p:nvPr/>
        </p:nvSpPr>
        <p:spPr>
          <a:xfrm xmlns:a="http://schemas.openxmlformats.org/drawingml/2006/main">
            <a:off x="714375" y="5857875"/>
            <a:ext cx="23336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a:solidFill>
                  <a:srgbClr val="52677A"/>
                </a:solidFill>
                <a:latin typeface="DejaVu Sans"/>
                <a:ea typeface="DejaVu Sans"/>
                <a:cs typeface="DejaVu Sans"/>
              </a:defRPr>
            </a:defPPr>
            <a:lvl1pPr>
              <a:buNone/>
              <a:defRPr sz="1425">
                <a:solidFill>
                  <a:srgbClr val="52677A"/>
                </a:solidFill>
                <a:latin typeface="DejaVu Sans"/>
                <a:ea typeface="DejaVu Sans"/>
                <a:cs typeface="DejaVu Sans"/>
              </a:defRPr>
            </a:lvl1pPr>
            <a:lvl2pPr>
              <a:buNone/>
              <a:defRPr sz="1425">
                <a:solidFill>
                  <a:srgbClr val="52677A"/>
                </a:solidFill>
                <a:latin typeface="DejaVu Sans"/>
                <a:ea typeface="DejaVu Sans"/>
                <a:cs typeface="DejaVu Sans"/>
              </a:defRPr>
            </a:lvl2pPr>
            <a:lvl3pPr>
              <a:buNone/>
              <a:defRPr sz="1425">
                <a:solidFill>
                  <a:srgbClr val="52677A"/>
                </a:solidFill>
                <a:latin typeface="DejaVu Sans"/>
                <a:ea typeface="DejaVu Sans"/>
                <a:cs typeface="DejaVu Sans"/>
              </a:defRPr>
            </a:lvl3pPr>
            <a:lvl4pPr>
              <a:buNone/>
              <a:defRPr sz="1425">
                <a:solidFill>
                  <a:srgbClr val="52677A"/>
                </a:solidFill>
                <a:latin typeface="DejaVu Sans"/>
                <a:ea typeface="DejaVu Sans"/>
                <a:cs typeface="DejaVu Sans"/>
              </a:defRPr>
            </a:lvl4pPr>
            <a:lvl5pPr>
              <a:buNone/>
              <a:defRPr sz="1425">
                <a:solidFill>
                  <a:srgbClr val="52677A"/>
                </a:solidFill>
                <a:latin typeface="DejaVu Sans"/>
                <a:ea typeface="DejaVu Sans"/>
                <a:cs typeface="DejaVu Sans"/>
              </a:defRPr>
            </a:lvl5pPr>
            <a:lvl6pPr>
              <a:buNone/>
              <a:defRPr sz="1425">
                <a:solidFill>
                  <a:srgbClr val="52677A"/>
                </a:solidFill>
                <a:latin typeface="DejaVu Sans"/>
                <a:ea typeface="DejaVu Sans"/>
                <a:cs typeface="DejaVu Sans"/>
              </a:defRPr>
            </a:lvl6pPr>
            <a:lvl7pPr>
              <a:buNone/>
              <a:defRPr sz="1425">
                <a:solidFill>
                  <a:srgbClr val="52677A"/>
                </a:solidFill>
                <a:latin typeface="DejaVu Sans"/>
                <a:ea typeface="DejaVu Sans"/>
                <a:cs typeface="DejaVu Sans"/>
              </a:defRPr>
            </a:lvl7pPr>
            <a:lvl8pPr>
              <a:buNone/>
              <a:defRPr sz="1425">
                <a:solidFill>
                  <a:srgbClr val="52677A"/>
                </a:solidFill>
                <a:latin typeface="DejaVu Sans"/>
                <a:ea typeface="DejaVu Sans"/>
                <a:cs typeface="DejaVu Sans"/>
              </a:defRPr>
            </a:lvl8pPr>
            <a:lvl9pPr>
              <a:buNone/>
              <a:defRPr sz="1425">
                <a:solidFill>
                  <a:srgbClr val="52677A"/>
                </a:solidFill>
                <a:latin typeface="DejaVu Sans"/>
                <a:ea typeface="DejaVu Sans"/>
                <a:cs typeface="DejaVu Sans"/>
              </a:defRPr>
            </a:lvl9pPr>
          </a:lstStyle>
          <a:p xmlns:a="http://schemas.openxmlformats.org/drawingml/2006/main">
            <a:pPr>
              <a:buNone/>
              <a:defRPr sz="1425">
                <a:solidFill>
                  <a:srgbClr val="52677A"/>
                </a:solidFill>
                <a:latin typeface="DejaVu Sans"/>
                <a:ea typeface="DejaVu Sans"/>
                <a:cs typeface="DejaVu Sans"/>
              </a:defRPr>
            </a:pPr>
            <a:r>
              <a:rPr sz="1425">
                <a:solidFill>
                  <a:srgbClr val="52677A"/>
                </a:solidFill>
                <a:latin typeface="DejaVu Sans"/>
                <a:ea typeface="DejaVu Sans"/>
                <a:cs typeface="DejaVu Sans"/>
              </a:rPr>
              <a:t>Računalnik</a:t>
            </a:r>
          </a:p>
        </p:txBody>
      </p:sp>
      <p:pic>
        <p:nvPicPr>
          <p:cNvPr id="10" name="">
            <a:extLst xmlns:a="http://schemas.openxmlformats.org/drawingml/2006/main">
              <a:ext uri="{FF2B5EF4-FFF2-40B4-BE49-F238E27FC236}">
                <a16:creationId xmlns:a16="http://schemas.microsoft.com/office/drawing/2014/main" id="{FCAC169A-0A60-49B2-8012-1188D95A4D79}"/>
              </a:ext>
            </a:extLst>
          </p:cNvPr>
          <p:cNvPicPr>
            <a:picLocks xmlns:a="http://schemas.openxmlformats.org/drawingml/2006/main" noChangeAspect="1"/>
          </p:cNvPicPr>
          <p:nvPr/>
        </p:nvPicPr>
        <p:blipFill>
          <a:blip xmlns:r="http://schemas.openxmlformats.org/officeDocument/2006/relationships" xmlns:a="http://schemas.openxmlformats.org/drawingml/2006/main" r:embed="R9a070cf0a0914d4e">
            <a:extLst>
              <a:ext uri="{96DAC541-7B7A-43D3-8B79-37D633B846F1}">
                <asvg:svgBlip xmlns:asvg="http://schemas.microsoft.com/office/drawing/2016/SVG/main" r:embed="R293b0fc716bc40e9"/>
              </a:ext>
            </a:extLst>
          </a:blip>
          <a:stretch xmlns:a="http://schemas.openxmlformats.org/drawingml/2006/main"/>
        </p:blipFill>
        <p:spPr>
          <a:xfrm xmlns:a="http://schemas.openxmlformats.org/drawingml/2006/main">
            <a:off x="3667125" y="5048250"/>
            <a:ext cx="723900" cy="723900"/>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C7993CDC-3F93-40AC-BABB-161AE165B164}"/>
              </a:ext>
            </a:extLst>
          </p:cNvPr>
          <p:cNvSpPr>
            <a:spLocks xmlns:a="http://schemas.openxmlformats.org/drawingml/2006/main" noGrp="1"/>
          </p:cNvSpPr>
          <p:nvPr/>
        </p:nvSpPr>
        <p:spPr>
          <a:xfrm xmlns:a="http://schemas.openxmlformats.org/drawingml/2006/main">
            <a:off x="3429000" y="5857875"/>
            <a:ext cx="23336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a:solidFill>
                  <a:srgbClr val="52677A"/>
                </a:solidFill>
                <a:latin typeface="DejaVu Sans"/>
                <a:ea typeface="DejaVu Sans"/>
                <a:cs typeface="DejaVu Sans"/>
              </a:defRPr>
            </a:defPPr>
            <a:lvl1pPr>
              <a:buNone/>
              <a:defRPr sz="1425">
                <a:solidFill>
                  <a:srgbClr val="52677A"/>
                </a:solidFill>
                <a:latin typeface="DejaVu Sans"/>
                <a:ea typeface="DejaVu Sans"/>
                <a:cs typeface="DejaVu Sans"/>
              </a:defRPr>
            </a:lvl1pPr>
            <a:lvl2pPr>
              <a:buNone/>
              <a:defRPr sz="1425">
                <a:solidFill>
                  <a:srgbClr val="52677A"/>
                </a:solidFill>
                <a:latin typeface="DejaVu Sans"/>
                <a:ea typeface="DejaVu Sans"/>
                <a:cs typeface="DejaVu Sans"/>
              </a:defRPr>
            </a:lvl2pPr>
            <a:lvl3pPr>
              <a:buNone/>
              <a:defRPr sz="1425">
                <a:solidFill>
                  <a:srgbClr val="52677A"/>
                </a:solidFill>
                <a:latin typeface="DejaVu Sans"/>
                <a:ea typeface="DejaVu Sans"/>
                <a:cs typeface="DejaVu Sans"/>
              </a:defRPr>
            </a:lvl3pPr>
            <a:lvl4pPr>
              <a:buNone/>
              <a:defRPr sz="1425">
                <a:solidFill>
                  <a:srgbClr val="52677A"/>
                </a:solidFill>
                <a:latin typeface="DejaVu Sans"/>
                <a:ea typeface="DejaVu Sans"/>
                <a:cs typeface="DejaVu Sans"/>
              </a:defRPr>
            </a:lvl4pPr>
            <a:lvl5pPr>
              <a:buNone/>
              <a:defRPr sz="1425">
                <a:solidFill>
                  <a:srgbClr val="52677A"/>
                </a:solidFill>
                <a:latin typeface="DejaVu Sans"/>
                <a:ea typeface="DejaVu Sans"/>
                <a:cs typeface="DejaVu Sans"/>
              </a:defRPr>
            </a:lvl5pPr>
            <a:lvl6pPr>
              <a:buNone/>
              <a:defRPr sz="1425">
                <a:solidFill>
                  <a:srgbClr val="52677A"/>
                </a:solidFill>
                <a:latin typeface="DejaVu Sans"/>
                <a:ea typeface="DejaVu Sans"/>
                <a:cs typeface="DejaVu Sans"/>
              </a:defRPr>
            </a:lvl6pPr>
            <a:lvl7pPr>
              <a:buNone/>
              <a:defRPr sz="1425">
                <a:solidFill>
                  <a:srgbClr val="52677A"/>
                </a:solidFill>
                <a:latin typeface="DejaVu Sans"/>
                <a:ea typeface="DejaVu Sans"/>
                <a:cs typeface="DejaVu Sans"/>
              </a:defRPr>
            </a:lvl7pPr>
            <a:lvl8pPr>
              <a:buNone/>
              <a:defRPr sz="1425">
                <a:solidFill>
                  <a:srgbClr val="52677A"/>
                </a:solidFill>
                <a:latin typeface="DejaVu Sans"/>
                <a:ea typeface="DejaVu Sans"/>
                <a:cs typeface="DejaVu Sans"/>
              </a:defRPr>
            </a:lvl8pPr>
            <a:lvl9pPr>
              <a:buNone/>
              <a:defRPr sz="1425">
                <a:solidFill>
                  <a:srgbClr val="52677A"/>
                </a:solidFill>
                <a:latin typeface="DejaVu Sans"/>
                <a:ea typeface="DejaVu Sans"/>
                <a:cs typeface="DejaVu Sans"/>
              </a:defRPr>
            </a:lvl9pPr>
          </a:lstStyle>
          <a:p xmlns:a="http://schemas.openxmlformats.org/drawingml/2006/main">
            <a:pPr>
              <a:buNone/>
              <a:defRPr sz="1425">
                <a:solidFill>
                  <a:srgbClr val="52677A"/>
                </a:solidFill>
                <a:latin typeface="DejaVu Sans"/>
                <a:ea typeface="DejaVu Sans"/>
                <a:cs typeface="DejaVu Sans"/>
              </a:defRPr>
            </a:pPr>
            <a:r>
              <a:rPr sz="1425">
                <a:solidFill>
                  <a:srgbClr val="52677A"/>
                </a:solidFill>
                <a:latin typeface="DejaVu Sans"/>
                <a:ea typeface="DejaVu Sans"/>
                <a:cs typeface="DejaVu Sans"/>
              </a:rPr>
              <a:t>Radijska zveza</a:t>
            </a:r>
          </a:p>
        </p:txBody>
      </p:sp>
      <p:pic>
        <p:nvPicPr>
          <p:cNvPr id="12" name="">
            <a:extLst xmlns:a="http://schemas.openxmlformats.org/drawingml/2006/main">
              <a:ext uri="{FF2B5EF4-FFF2-40B4-BE49-F238E27FC236}">
                <a16:creationId xmlns:a16="http://schemas.microsoft.com/office/drawing/2014/main" id="{CF7BE31B-11DD-404F-B7FB-29FA798BFD75}"/>
              </a:ext>
            </a:extLst>
          </p:cNvPr>
          <p:cNvPicPr>
            <a:picLocks xmlns:a="http://schemas.openxmlformats.org/drawingml/2006/main" noChangeAspect="1"/>
          </p:cNvPicPr>
          <p:nvPr/>
        </p:nvPicPr>
        <p:blipFill>
          <a:blip xmlns:r="http://schemas.openxmlformats.org/officeDocument/2006/relationships" xmlns:a="http://schemas.openxmlformats.org/drawingml/2006/main" r:embed="Re2b0029ae6ae4871">
            <a:extLst>
              <a:ext uri="{96DAC541-7B7A-43D3-8B79-37D633B846F1}">
                <asvg:svgBlip xmlns:asvg="http://schemas.microsoft.com/office/drawing/2016/SVG/main" r:embed="R27afe58bb1a14a46"/>
              </a:ext>
            </a:extLst>
          </a:blip>
          <a:stretch xmlns:a="http://schemas.openxmlformats.org/drawingml/2006/main"/>
        </p:blipFill>
        <p:spPr>
          <a:xfrm xmlns:a="http://schemas.openxmlformats.org/drawingml/2006/main">
            <a:off x="6381750" y="5048250"/>
            <a:ext cx="723900" cy="723900"/>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E6B3EAAA-F7E3-458E-91E3-D325A8656CBE}"/>
              </a:ext>
            </a:extLst>
          </p:cNvPr>
          <p:cNvSpPr>
            <a:spLocks xmlns:a="http://schemas.openxmlformats.org/drawingml/2006/main" noGrp="1"/>
          </p:cNvSpPr>
          <p:nvPr/>
        </p:nvSpPr>
        <p:spPr>
          <a:xfrm xmlns:a="http://schemas.openxmlformats.org/drawingml/2006/main">
            <a:off x="6143625" y="5857875"/>
            <a:ext cx="23336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a:solidFill>
                  <a:srgbClr val="52677A"/>
                </a:solidFill>
                <a:latin typeface="DejaVu Sans"/>
                <a:ea typeface="DejaVu Sans"/>
                <a:cs typeface="DejaVu Sans"/>
              </a:defRPr>
            </a:defPPr>
            <a:lvl1pPr>
              <a:buNone/>
              <a:defRPr sz="1425">
                <a:solidFill>
                  <a:srgbClr val="52677A"/>
                </a:solidFill>
                <a:latin typeface="DejaVu Sans"/>
                <a:ea typeface="DejaVu Sans"/>
                <a:cs typeface="DejaVu Sans"/>
              </a:defRPr>
            </a:lvl1pPr>
            <a:lvl2pPr>
              <a:buNone/>
              <a:defRPr sz="1425">
                <a:solidFill>
                  <a:srgbClr val="52677A"/>
                </a:solidFill>
                <a:latin typeface="DejaVu Sans"/>
                <a:ea typeface="DejaVu Sans"/>
                <a:cs typeface="DejaVu Sans"/>
              </a:defRPr>
            </a:lvl2pPr>
            <a:lvl3pPr>
              <a:buNone/>
              <a:defRPr sz="1425">
                <a:solidFill>
                  <a:srgbClr val="52677A"/>
                </a:solidFill>
                <a:latin typeface="DejaVu Sans"/>
                <a:ea typeface="DejaVu Sans"/>
                <a:cs typeface="DejaVu Sans"/>
              </a:defRPr>
            </a:lvl3pPr>
            <a:lvl4pPr>
              <a:buNone/>
              <a:defRPr sz="1425">
                <a:solidFill>
                  <a:srgbClr val="52677A"/>
                </a:solidFill>
                <a:latin typeface="DejaVu Sans"/>
                <a:ea typeface="DejaVu Sans"/>
                <a:cs typeface="DejaVu Sans"/>
              </a:defRPr>
            </a:lvl4pPr>
            <a:lvl5pPr>
              <a:buNone/>
              <a:defRPr sz="1425">
                <a:solidFill>
                  <a:srgbClr val="52677A"/>
                </a:solidFill>
                <a:latin typeface="DejaVu Sans"/>
                <a:ea typeface="DejaVu Sans"/>
                <a:cs typeface="DejaVu Sans"/>
              </a:defRPr>
            </a:lvl5pPr>
            <a:lvl6pPr>
              <a:buNone/>
              <a:defRPr sz="1425">
                <a:solidFill>
                  <a:srgbClr val="52677A"/>
                </a:solidFill>
                <a:latin typeface="DejaVu Sans"/>
                <a:ea typeface="DejaVu Sans"/>
                <a:cs typeface="DejaVu Sans"/>
              </a:defRPr>
            </a:lvl6pPr>
            <a:lvl7pPr>
              <a:buNone/>
              <a:defRPr sz="1425">
                <a:solidFill>
                  <a:srgbClr val="52677A"/>
                </a:solidFill>
                <a:latin typeface="DejaVu Sans"/>
                <a:ea typeface="DejaVu Sans"/>
                <a:cs typeface="DejaVu Sans"/>
              </a:defRPr>
            </a:lvl7pPr>
            <a:lvl8pPr>
              <a:buNone/>
              <a:defRPr sz="1425">
                <a:solidFill>
                  <a:srgbClr val="52677A"/>
                </a:solidFill>
                <a:latin typeface="DejaVu Sans"/>
                <a:ea typeface="DejaVu Sans"/>
                <a:cs typeface="DejaVu Sans"/>
              </a:defRPr>
            </a:lvl8pPr>
            <a:lvl9pPr>
              <a:buNone/>
              <a:defRPr sz="1425">
                <a:solidFill>
                  <a:srgbClr val="52677A"/>
                </a:solidFill>
                <a:latin typeface="DejaVu Sans"/>
                <a:ea typeface="DejaVu Sans"/>
                <a:cs typeface="DejaVu Sans"/>
              </a:defRPr>
            </a:lvl9pPr>
          </a:lstStyle>
          <a:p xmlns:a="http://schemas.openxmlformats.org/drawingml/2006/main">
            <a:pPr>
              <a:buNone/>
              <a:defRPr sz="1425">
                <a:solidFill>
                  <a:srgbClr val="52677A"/>
                </a:solidFill>
                <a:latin typeface="DejaVu Sans"/>
                <a:ea typeface="DejaVu Sans"/>
                <a:cs typeface="DejaVu Sans"/>
              </a:defRPr>
            </a:pPr>
            <a:r>
              <a:rPr sz="1425">
                <a:solidFill>
                  <a:srgbClr val="52677A"/>
                </a:solidFill>
                <a:latin typeface="DejaVu Sans"/>
                <a:ea typeface="DejaVu Sans"/>
                <a:cs typeface="DejaVu Sans"/>
              </a:rPr>
              <a:t>RMS prehod</a:t>
            </a:r>
          </a:p>
        </p:txBody>
      </p:sp>
      <p:pic>
        <p:nvPicPr>
          <p:cNvPr id="14" name="">
            <a:extLst xmlns:a="http://schemas.openxmlformats.org/drawingml/2006/main">
              <a:ext uri="{FF2B5EF4-FFF2-40B4-BE49-F238E27FC236}">
                <a16:creationId xmlns:a16="http://schemas.microsoft.com/office/drawing/2014/main" id="{9AB3C0D1-FA72-4B6E-8509-75829A371DF4}"/>
              </a:ext>
            </a:extLst>
          </p:cNvPr>
          <p:cNvPicPr>
            <a:picLocks xmlns:a="http://schemas.openxmlformats.org/drawingml/2006/main" noChangeAspect="1"/>
          </p:cNvPicPr>
          <p:nvPr/>
        </p:nvPicPr>
        <p:blipFill>
          <a:blip xmlns:r="http://schemas.openxmlformats.org/officeDocument/2006/relationships" xmlns:a="http://schemas.openxmlformats.org/drawingml/2006/main" r:embed="R126ec7a385404732">
            <a:extLst>
              <a:ext uri="{96DAC541-7B7A-43D3-8B79-37D633B846F1}">
                <asvg:svgBlip xmlns:asvg="http://schemas.microsoft.com/office/drawing/2016/SVG/main" r:embed="R79959902252b4481"/>
              </a:ext>
            </a:extLst>
          </a:blip>
          <a:stretch xmlns:a="http://schemas.openxmlformats.org/drawingml/2006/main"/>
        </p:blipFill>
        <p:spPr>
          <a:xfrm xmlns:a="http://schemas.openxmlformats.org/drawingml/2006/main">
            <a:off x="9096375" y="5048250"/>
            <a:ext cx="723900" cy="723900"/>
          </a:xfrm>
          <a:prstGeom xmlns:a="http://schemas.openxmlformats.org/drawingml/2006/main" prst="rect">
            <a:avLst/>
          </a:prstGeom>
        </p:spPr>
      </p:pic>
      <p:sp>
        <p:nvSpPr>
          <p:cNvPr id="15" name="">
            <a:extLst xmlns:a="http://schemas.openxmlformats.org/drawingml/2006/main">
              <a:ext uri="{FF2B5EF4-FFF2-40B4-BE49-F238E27FC236}">
                <a16:creationId xmlns:a16="http://schemas.microsoft.com/office/drawing/2014/main" id="{6FC46F63-1614-4AB5-A666-80C23EA84709}"/>
              </a:ext>
            </a:extLst>
          </p:cNvPr>
          <p:cNvSpPr>
            <a:spLocks xmlns:a="http://schemas.openxmlformats.org/drawingml/2006/main" noGrp="1"/>
          </p:cNvSpPr>
          <p:nvPr/>
        </p:nvSpPr>
        <p:spPr>
          <a:xfrm xmlns:a="http://schemas.openxmlformats.org/drawingml/2006/main">
            <a:off x="8858250" y="5857875"/>
            <a:ext cx="23336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a:solidFill>
                  <a:srgbClr val="52677A"/>
                </a:solidFill>
                <a:latin typeface="DejaVu Sans"/>
                <a:ea typeface="DejaVu Sans"/>
                <a:cs typeface="DejaVu Sans"/>
              </a:defRPr>
            </a:defPPr>
            <a:lvl1pPr>
              <a:buNone/>
              <a:defRPr sz="1425">
                <a:solidFill>
                  <a:srgbClr val="52677A"/>
                </a:solidFill>
                <a:latin typeface="DejaVu Sans"/>
                <a:ea typeface="DejaVu Sans"/>
                <a:cs typeface="DejaVu Sans"/>
              </a:defRPr>
            </a:lvl1pPr>
            <a:lvl2pPr>
              <a:buNone/>
              <a:defRPr sz="1425">
                <a:solidFill>
                  <a:srgbClr val="52677A"/>
                </a:solidFill>
                <a:latin typeface="DejaVu Sans"/>
                <a:ea typeface="DejaVu Sans"/>
                <a:cs typeface="DejaVu Sans"/>
              </a:defRPr>
            </a:lvl2pPr>
            <a:lvl3pPr>
              <a:buNone/>
              <a:defRPr sz="1425">
                <a:solidFill>
                  <a:srgbClr val="52677A"/>
                </a:solidFill>
                <a:latin typeface="DejaVu Sans"/>
                <a:ea typeface="DejaVu Sans"/>
                <a:cs typeface="DejaVu Sans"/>
              </a:defRPr>
            </a:lvl3pPr>
            <a:lvl4pPr>
              <a:buNone/>
              <a:defRPr sz="1425">
                <a:solidFill>
                  <a:srgbClr val="52677A"/>
                </a:solidFill>
                <a:latin typeface="DejaVu Sans"/>
                <a:ea typeface="DejaVu Sans"/>
                <a:cs typeface="DejaVu Sans"/>
              </a:defRPr>
            </a:lvl4pPr>
            <a:lvl5pPr>
              <a:buNone/>
              <a:defRPr sz="1425">
                <a:solidFill>
                  <a:srgbClr val="52677A"/>
                </a:solidFill>
                <a:latin typeface="DejaVu Sans"/>
                <a:ea typeface="DejaVu Sans"/>
                <a:cs typeface="DejaVu Sans"/>
              </a:defRPr>
            </a:lvl5pPr>
            <a:lvl6pPr>
              <a:buNone/>
              <a:defRPr sz="1425">
                <a:solidFill>
                  <a:srgbClr val="52677A"/>
                </a:solidFill>
                <a:latin typeface="DejaVu Sans"/>
                <a:ea typeface="DejaVu Sans"/>
                <a:cs typeface="DejaVu Sans"/>
              </a:defRPr>
            </a:lvl6pPr>
            <a:lvl7pPr>
              <a:buNone/>
              <a:defRPr sz="1425">
                <a:solidFill>
                  <a:srgbClr val="52677A"/>
                </a:solidFill>
                <a:latin typeface="DejaVu Sans"/>
                <a:ea typeface="DejaVu Sans"/>
                <a:cs typeface="DejaVu Sans"/>
              </a:defRPr>
            </a:lvl7pPr>
            <a:lvl8pPr>
              <a:buNone/>
              <a:defRPr sz="1425">
                <a:solidFill>
                  <a:srgbClr val="52677A"/>
                </a:solidFill>
                <a:latin typeface="DejaVu Sans"/>
                <a:ea typeface="DejaVu Sans"/>
                <a:cs typeface="DejaVu Sans"/>
              </a:defRPr>
            </a:lvl8pPr>
            <a:lvl9pPr>
              <a:buNone/>
              <a:defRPr sz="1425">
                <a:solidFill>
                  <a:srgbClr val="52677A"/>
                </a:solidFill>
                <a:latin typeface="DejaVu Sans"/>
                <a:ea typeface="DejaVu Sans"/>
                <a:cs typeface="DejaVu Sans"/>
              </a:defRPr>
            </a:lvl9pPr>
          </a:lstStyle>
          <a:p xmlns:a="http://schemas.openxmlformats.org/drawingml/2006/main">
            <a:pPr>
              <a:buNone/>
              <a:defRPr sz="1425">
                <a:solidFill>
                  <a:srgbClr val="52677A"/>
                </a:solidFill>
                <a:latin typeface="DejaVu Sans"/>
                <a:ea typeface="DejaVu Sans"/>
                <a:cs typeface="DejaVu Sans"/>
              </a:defRPr>
            </a:pPr>
            <a:r>
              <a:rPr sz="1425">
                <a:solidFill>
                  <a:srgbClr val="52677A"/>
                </a:solidFill>
                <a:latin typeface="DejaVu Sans"/>
                <a:ea typeface="DejaVu Sans"/>
                <a:cs typeface="DejaVu Sans"/>
              </a:rPr>
              <a:t>Winlink omrežje</a:t>
            </a:r>
          </a:p>
        </p:txBody>
      </p:sp>
    </p:spTree>
    <p:extLst>
      <p:ext uri="{BB962C8B-B14F-4D97-AF65-F5344CB8AC3E}">
        <p14:creationId xmlns:p14="http://schemas.microsoft.com/office/powerpoint/2010/main" val="1216522587"/>
      </p:ext>
    </p:extLst>
  </p:cSld>
</p:sld>
</file>

<file path=ppt/slides/slide4.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C316E2B-59E9-4B96-8B5C-47C6D99A1FD1}"/>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Zakaj je Winlink zanimiv za ARON?</a:t>
            </a:r>
          </a:p>
        </p:txBody>
      </p:sp>
      <p:sp>
        <p:nvSpPr>
          <p:cNvPr id="2" name="">
            <a:extLst xmlns:a="http://schemas.openxmlformats.org/drawingml/2006/main">
              <a:ext uri="{FF2B5EF4-FFF2-40B4-BE49-F238E27FC236}">
                <a16:creationId xmlns:a16="http://schemas.microsoft.com/office/drawing/2014/main" id="{829E29F9-7B18-4C4F-B91E-CE2294C04A7D}"/>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Pošta po radiu, ko na lokaciji ni dostopa do interneta</a:t>
            </a:r>
          </a:p>
        </p:txBody>
      </p:sp>
      <p:sp>
        <p:nvSpPr>
          <p:cNvPr id="3" name="">
            <a:extLst xmlns:a="http://schemas.openxmlformats.org/drawingml/2006/main">
              <a:ext uri="{FF2B5EF4-FFF2-40B4-BE49-F238E27FC236}">
                <a16:creationId xmlns:a16="http://schemas.microsoft.com/office/drawing/2014/main" id="{162834EF-DE46-4E99-9D2A-45CA0A571759}"/>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Pisna poročila o stanju, lokacijah in potrebah ekip</a:t>
            </a:r>
          </a:p>
        </p:txBody>
      </p:sp>
      <p:sp>
        <p:nvSpPr>
          <p:cNvPr id="4" name="">
            <a:extLst xmlns:a="http://schemas.openxmlformats.org/drawingml/2006/main">
              <a:ext uri="{FF2B5EF4-FFF2-40B4-BE49-F238E27FC236}">
                <a16:creationId xmlns:a16="http://schemas.microsoft.com/office/drawing/2014/main" id="{8174A619-B65E-4EE1-9B7F-BF46C7337461}"/>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Sporočila pripravimo brez povezave in oddamo ob zvezi.</a:t>
            </a:r>
          </a:p>
        </p:txBody>
      </p:sp>
      <p:sp>
        <p:nvSpPr>
          <p:cNvPr id="5" name="">
            <a:extLst xmlns:a="http://schemas.openxmlformats.org/drawingml/2006/main">
              <a:ext uri="{FF2B5EF4-FFF2-40B4-BE49-F238E27FC236}">
                <a16:creationId xmlns:a16="http://schemas.microsoft.com/office/drawing/2014/main" id="{51B5E8ED-DE60-4E55-8862-2EEC3C36E56D}"/>
              </a:ext>
            </a:extLst>
          </p:cNvPr>
          <p:cNvSpPr>
            <a:spLocks xmlns:a="http://schemas.openxmlformats.org/drawingml/2006/main" noGrp="1"/>
          </p:cNvSpPr>
          <p:nvPr/>
        </p:nvSpPr>
        <p:spPr>
          <a:xfrm xmlns:a="http://schemas.openxmlformats.org/drawingml/2006/main">
            <a:off x="685800" y="41529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Prejeta vsebina ostane zapisana za štab in ekipe.</a:t>
            </a:r>
          </a:p>
        </p:txBody>
      </p:sp>
      <p:sp>
        <p:nvSpPr>
          <p:cNvPr id="6" name="">
            <a:extLst xmlns:a="http://schemas.openxmlformats.org/drawingml/2006/main">
              <a:ext uri="{FF2B5EF4-FFF2-40B4-BE49-F238E27FC236}">
                <a16:creationId xmlns:a16="http://schemas.microsoft.com/office/drawing/2014/main" id="{868C4BD4-09B6-4AF6-A007-8138C2A2D9DC}"/>
              </a:ext>
            </a:extLst>
          </p:cNvPr>
          <p:cNvSpPr>
            <a:spLocks xmlns:a="http://schemas.openxmlformats.org/drawingml/2006/main" noGrp="1"/>
          </p:cNvSpPr>
          <p:nvPr/>
        </p:nvSpPr>
        <p:spPr>
          <a:xfrm xmlns:a="http://schemas.openxmlformats.org/drawingml/2006/main">
            <a:off x="685800" y="5105400"/>
            <a:ext cx="8858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75" b="0">
                <a:solidFill>
                  <a:srgbClr val="52677A"/>
                </a:solidFill>
                <a:latin typeface="DejaVu Sans"/>
                <a:ea typeface="DejaVu Sans"/>
                <a:cs typeface="DejaVu Sans"/>
              </a:defRPr>
            </a:defPPr>
            <a:lvl1pPr>
              <a:buNone/>
              <a:defRPr sz="1575" b="0">
                <a:solidFill>
                  <a:srgbClr val="52677A"/>
                </a:solidFill>
                <a:latin typeface="DejaVu Sans"/>
                <a:ea typeface="DejaVu Sans"/>
                <a:cs typeface="DejaVu Sans"/>
              </a:defRPr>
            </a:lvl1pPr>
            <a:lvl2pPr>
              <a:buNone/>
              <a:defRPr sz="1575" b="0">
                <a:solidFill>
                  <a:srgbClr val="52677A"/>
                </a:solidFill>
                <a:latin typeface="DejaVu Sans"/>
                <a:ea typeface="DejaVu Sans"/>
                <a:cs typeface="DejaVu Sans"/>
              </a:defRPr>
            </a:lvl2pPr>
            <a:lvl3pPr>
              <a:buNone/>
              <a:defRPr sz="1575" b="0">
                <a:solidFill>
                  <a:srgbClr val="52677A"/>
                </a:solidFill>
                <a:latin typeface="DejaVu Sans"/>
                <a:ea typeface="DejaVu Sans"/>
                <a:cs typeface="DejaVu Sans"/>
              </a:defRPr>
            </a:lvl3pPr>
            <a:lvl4pPr>
              <a:buNone/>
              <a:defRPr sz="1575" b="0">
                <a:solidFill>
                  <a:srgbClr val="52677A"/>
                </a:solidFill>
                <a:latin typeface="DejaVu Sans"/>
                <a:ea typeface="DejaVu Sans"/>
                <a:cs typeface="DejaVu Sans"/>
              </a:defRPr>
            </a:lvl4pPr>
            <a:lvl5pPr>
              <a:buNone/>
              <a:defRPr sz="1575" b="0">
                <a:solidFill>
                  <a:srgbClr val="52677A"/>
                </a:solidFill>
                <a:latin typeface="DejaVu Sans"/>
                <a:ea typeface="DejaVu Sans"/>
                <a:cs typeface="DejaVu Sans"/>
              </a:defRPr>
            </a:lvl5pPr>
            <a:lvl6pPr>
              <a:buNone/>
              <a:defRPr sz="1575" b="0">
                <a:solidFill>
                  <a:srgbClr val="52677A"/>
                </a:solidFill>
                <a:latin typeface="DejaVu Sans"/>
                <a:ea typeface="DejaVu Sans"/>
                <a:cs typeface="DejaVu Sans"/>
              </a:defRPr>
            </a:lvl6pPr>
            <a:lvl7pPr>
              <a:buNone/>
              <a:defRPr sz="1575" b="0">
                <a:solidFill>
                  <a:srgbClr val="52677A"/>
                </a:solidFill>
                <a:latin typeface="DejaVu Sans"/>
                <a:ea typeface="DejaVu Sans"/>
                <a:cs typeface="DejaVu Sans"/>
              </a:defRPr>
            </a:lvl7pPr>
            <a:lvl8pPr>
              <a:buNone/>
              <a:defRPr sz="1575" b="0">
                <a:solidFill>
                  <a:srgbClr val="52677A"/>
                </a:solidFill>
                <a:latin typeface="DejaVu Sans"/>
                <a:ea typeface="DejaVu Sans"/>
                <a:cs typeface="DejaVu Sans"/>
              </a:defRPr>
            </a:lvl8pPr>
            <a:lvl9pPr>
              <a:buNone/>
              <a:defRPr sz="1575" b="0">
                <a:solidFill>
                  <a:srgbClr val="52677A"/>
                </a:solidFill>
                <a:latin typeface="DejaVu Sans"/>
                <a:ea typeface="DejaVu Sans"/>
                <a:cs typeface="DejaVu Sans"/>
              </a:defRPr>
            </a:lvl9pPr>
          </a:lstStyle>
          <a:p xmlns:a="http://schemas.openxmlformats.org/drawingml/2006/main">
            <a:pPr>
              <a:buNone/>
              <a:defRPr sz="1575" b="0">
                <a:solidFill>
                  <a:srgbClr val="52677A"/>
                </a:solidFill>
                <a:latin typeface="DejaVu Sans"/>
                <a:ea typeface="DejaVu Sans"/>
                <a:cs typeface="DejaVu Sans"/>
              </a:defRPr>
            </a:pPr>
            <a:r>
              <a:rPr sz="1575" b="0">
                <a:solidFill>
                  <a:srgbClr val="52677A"/>
                </a:solidFill>
                <a:latin typeface="DejaVu Sans"/>
                <a:ea typeface="DejaVu Sans"/>
                <a:cs typeface="DejaVu Sans"/>
              </a:rPr>
              <a:t>Za popoln izpad interneta vnaprej pripravimo P2P ali radio-only pot.</a:t>
            </a:r>
          </a:p>
        </p:txBody>
      </p:sp>
      <p:pic>
        <p:nvPicPr>
          <p:cNvPr id="7" name="">
            <a:extLst xmlns:a="http://schemas.openxmlformats.org/drawingml/2006/main">
              <a:ext uri="{FF2B5EF4-FFF2-40B4-BE49-F238E27FC236}">
                <a16:creationId xmlns:a16="http://schemas.microsoft.com/office/drawing/2014/main" id="{B31D4C39-F27A-4CE4-9118-609670EB6FD7}"/>
              </a:ext>
            </a:extLst>
          </p:cNvPr>
          <p:cNvPicPr>
            <a:picLocks xmlns:a="http://schemas.openxmlformats.org/drawingml/2006/main" noChangeAspect="1"/>
          </p:cNvPicPr>
          <p:nvPr/>
        </p:nvPicPr>
        <p:blipFill>
          <a:blip xmlns:r="http://schemas.openxmlformats.org/officeDocument/2006/relationships" xmlns:a="http://schemas.openxmlformats.org/drawingml/2006/main" r:embed="R3fa2884fbec54564">
            <a:extLst>
              <a:ext uri="{96DAC541-7B7A-43D3-8B79-37D633B846F1}">
                <asvg:svgBlip xmlns:asvg="http://schemas.microsoft.com/office/drawing/2016/SVG/main" r:embed="R9b77cd2bed0e433a"/>
              </a:ext>
            </a:extLst>
          </a:blip>
          <a:stretch xmlns:a="http://schemas.openxmlformats.org/drawingml/2006/main"/>
        </p:blipFill>
        <p:spPr>
          <a:xfrm xmlns:a="http://schemas.openxmlformats.org/drawingml/2006/main">
            <a:off x="10191750" y="4981575"/>
            <a:ext cx="1095375" cy="1095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8D5803FA-61A3-440C-A6B6-FFEF1D3FBE06}"/>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04</a:t>
            </a:r>
          </a:p>
        </p:txBody>
      </p:sp>
    </p:spTree>
    <p:extLst>
      <p:ext uri="{BB962C8B-B14F-4D97-AF65-F5344CB8AC3E}">
        <p14:creationId xmlns:p14="http://schemas.microsoft.com/office/powerpoint/2010/main" val="1913017042"/>
      </p:ext>
    </p:extLst>
  </p:cSld>
</p:sld>
</file>

<file path=ppt/slides/slide5.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0AF0A36-2F1E-4091-A0D4-1067167F4EAE}"/>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Namestitvene datoteke</a:t>
            </a:r>
          </a:p>
        </p:txBody>
      </p:sp>
      <p:sp>
        <p:nvSpPr>
          <p:cNvPr id="2" name="">
            <a:extLst xmlns:a="http://schemas.openxmlformats.org/drawingml/2006/main">
              <a:ext uri="{FF2B5EF4-FFF2-40B4-BE49-F238E27FC236}">
                <a16:creationId xmlns:a16="http://schemas.microsoft.com/office/drawing/2014/main" id="{DD81B214-FF0D-4997-94C4-435D0A86020C}"/>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1  Yaesu: USB Virtual COM Port Driver za Windows 11</a:t>
            </a:r>
          </a:p>
        </p:txBody>
      </p:sp>
      <p:sp>
        <p:nvSpPr>
          <p:cNvPr id="3" name="">
            <a:extLst xmlns:a="http://schemas.openxmlformats.org/drawingml/2006/main">
              <a:ext uri="{FF2B5EF4-FFF2-40B4-BE49-F238E27FC236}">
                <a16:creationId xmlns:a16="http://schemas.microsoft.com/office/drawing/2014/main" id="{CE449CBA-0861-4E2C-A9EF-4A10D07501BB}"/>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2  Winlink: paket Winlink Express iz User Programs</a:t>
            </a:r>
          </a:p>
        </p:txBody>
      </p:sp>
      <p:sp>
        <p:nvSpPr>
          <p:cNvPr id="4" name="">
            <a:extLst xmlns:a="http://schemas.openxmlformats.org/drawingml/2006/main">
              <a:ext uri="{FF2B5EF4-FFF2-40B4-BE49-F238E27FC236}">
                <a16:creationId xmlns:a16="http://schemas.microsoft.com/office/drawing/2014/main" id="{2ABBD907-73B0-4538-B172-C3A2CD519A75}"/>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3  VARA: paket VARA FM iz VARA Products</a:t>
            </a:r>
          </a:p>
        </p:txBody>
      </p:sp>
      <p:sp>
        <p:nvSpPr>
          <p:cNvPr id="5" name="">
            <a:extLst xmlns:a="http://schemas.openxmlformats.org/drawingml/2006/main">
              <a:ext uri="{FF2B5EF4-FFF2-40B4-BE49-F238E27FC236}">
                <a16:creationId xmlns:a16="http://schemas.microsoft.com/office/drawing/2014/main" id="{3CD607C0-85A9-4B35-8072-2BCD5A1A52FC}"/>
              </a:ext>
            </a:extLst>
          </p:cNvPr>
          <p:cNvSpPr>
            <a:spLocks xmlns:a="http://schemas.openxmlformats.org/drawingml/2006/main" noGrp="1"/>
          </p:cNvSpPr>
          <p:nvPr/>
        </p:nvSpPr>
        <p:spPr>
          <a:xfrm xmlns:a="http://schemas.openxmlformats.org/drawingml/2006/main">
            <a:off x="685800" y="41529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4  ZIP datoteke razširim pred namestitvijo</a:t>
            </a:r>
          </a:p>
        </p:txBody>
      </p:sp>
      <p:sp>
        <p:nvSpPr>
          <p:cNvPr id="6" name="">
            <a:extLst xmlns:a="http://schemas.openxmlformats.org/drawingml/2006/main">
              <a:ext uri="{FF2B5EF4-FFF2-40B4-BE49-F238E27FC236}">
                <a16:creationId xmlns:a16="http://schemas.microsoft.com/office/drawing/2014/main" id="{3E55E90C-5E41-440E-A773-DA8237160440}"/>
              </a:ext>
            </a:extLst>
          </p:cNvPr>
          <p:cNvSpPr>
            <a:spLocks xmlns:a="http://schemas.openxmlformats.org/drawingml/2006/main" noGrp="1"/>
          </p:cNvSpPr>
          <p:nvPr/>
        </p:nvSpPr>
        <p:spPr>
          <a:xfrm xmlns:a="http://schemas.openxmlformats.org/drawingml/2006/main">
            <a:off x="685800" y="5762625"/>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217E95"/>
                </a:solidFill>
                <a:latin typeface="DejaVu Sans"/>
                <a:ea typeface="DejaVu Sans"/>
                <a:cs typeface="DejaVu Sans"/>
              </a:defRPr>
            </a:defPPr>
            <a:lvl1pPr>
              <a:buNone/>
              <a:defRPr sz="1425" b="0">
                <a:solidFill>
                  <a:srgbClr val="217E95"/>
                </a:solidFill>
                <a:latin typeface="DejaVu Sans"/>
                <a:ea typeface="DejaVu Sans"/>
                <a:cs typeface="DejaVu Sans"/>
              </a:defRPr>
            </a:lvl1pPr>
            <a:lvl2pPr>
              <a:buNone/>
              <a:defRPr sz="1425" b="0">
                <a:solidFill>
                  <a:srgbClr val="217E95"/>
                </a:solidFill>
                <a:latin typeface="DejaVu Sans"/>
                <a:ea typeface="DejaVu Sans"/>
                <a:cs typeface="DejaVu Sans"/>
              </a:defRPr>
            </a:lvl2pPr>
            <a:lvl3pPr>
              <a:buNone/>
              <a:defRPr sz="1425" b="0">
                <a:solidFill>
                  <a:srgbClr val="217E95"/>
                </a:solidFill>
                <a:latin typeface="DejaVu Sans"/>
                <a:ea typeface="DejaVu Sans"/>
                <a:cs typeface="DejaVu Sans"/>
              </a:defRPr>
            </a:lvl3pPr>
            <a:lvl4pPr>
              <a:buNone/>
              <a:defRPr sz="1425" b="0">
                <a:solidFill>
                  <a:srgbClr val="217E95"/>
                </a:solidFill>
                <a:latin typeface="DejaVu Sans"/>
                <a:ea typeface="DejaVu Sans"/>
                <a:cs typeface="DejaVu Sans"/>
              </a:defRPr>
            </a:lvl4pPr>
            <a:lvl5pPr>
              <a:buNone/>
              <a:defRPr sz="1425" b="0">
                <a:solidFill>
                  <a:srgbClr val="217E95"/>
                </a:solidFill>
                <a:latin typeface="DejaVu Sans"/>
                <a:ea typeface="DejaVu Sans"/>
                <a:cs typeface="DejaVu Sans"/>
              </a:defRPr>
            </a:lvl5pPr>
            <a:lvl6pPr>
              <a:buNone/>
              <a:defRPr sz="1425" b="0">
                <a:solidFill>
                  <a:srgbClr val="217E95"/>
                </a:solidFill>
                <a:latin typeface="DejaVu Sans"/>
                <a:ea typeface="DejaVu Sans"/>
                <a:cs typeface="DejaVu Sans"/>
              </a:defRPr>
            </a:lvl6pPr>
            <a:lvl7pPr>
              <a:buNone/>
              <a:defRPr sz="1425" b="0">
                <a:solidFill>
                  <a:srgbClr val="217E95"/>
                </a:solidFill>
                <a:latin typeface="DejaVu Sans"/>
                <a:ea typeface="DejaVu Sans"/>
                <a:cs typeface="DejaVu Sans"/>
              </a:defRPr>
            </a:lvl7pPr>
            <a:lvl8pPr>
              <a:buNone/>
              <a:defRPr sz="1425" b="0">
                <a:solidFill>
                  <a:srgbClr val="217E95"/>
                </a:solidFill>
                <a:latin typeface="DejaVu Sans"/>
                <a:ea typeface="DejaVu Sans"/>
                <a:cs typeface="DejaVu Sans"/>
              </a:defRPr>
            </a:lvl8pPr>
            <a:lvl9pPr>
              <a:buNone/>
              <a:defRPr sz="1425" b="0">
                <a:solidFill>
                  <a:srgbClr val="217E95"/>
                </a:solidFill>
                <a:latin typeface="DejaVu Sans"/>
                <a:ea typeface="DejaVu Sans"/>
                <a:cs typeface="DejaVu Sans"/>
              </a:defRPr>
            </a:lvl9pPr>
          </a:lstStyle>
          <a:p xmlns:a="http://schemas.openxmlformats.org/drawingml/2006/main">
            <a:pPr>
              <a:buNone/>
              <a:defRPr sz="1425" b="0">
                <a:solidFill>
                  <a:srgbClr val="217E95"/>
                </a:solidFill>
                <a:latin typeface="DejaVu Sans"/>
                <a:ea typeface="DejaVu Sans"/>
                <a:cs typeface="DejaVu Sans"/>
              </a:defRPr>
            </a:pPr>
            <a:r>
              <a:rPr sz="1425" b="0">
                <a:solidFill>
                  <a:srgbClr val="217E95"/>
                </a:solidFill>
                <a:latin typeface="DejaVu Sans"/>
                <a:ea typeface="DejaVu Sans"/>
                <a:cs typeface="DejaVu Sans"/>
                <a:hlinkClick xmlns:r="http://schemas.openxmlformats.org/officeDocument/2006/relationships" r:id="R473a5c00f9d84d76"/>
              </a:rPr>
              <a:t>Gonilnik FT-991A na yaesu.com</a:t>
            </a:r>
          </a:p>
        </p:txBody>
      </p:sp>
      <p:sp>
        <p:nvSpPr>
          <p:cNvPr id="7" name="">
            <a:extLst xmlns:a="http://schemas.openxmlformats.org/drawingml/2006/main">
              <a:ext uri="{FF2B5EF4-FFF2-40B4-BE49-F238E27FC236}">
                <a16:creationId xmlns:a16="http://schemas.microsoft.com/office/drawing/2014/main" id="{434DE395-6DD0-4632-B084-4879FD1F43D0}"/>
              </a:ext>
            </a:extLst>
          </p:cNvPr>
          <p:cNvSpPr>
            <a:spLocks xmlns:a="http://schemas.openxmlformats.org/drawingml/2006/main" noGrp="1"/>
          </p:cNvSpPr>
          <p:nvPr/>
        </p:nvSpPr>
        <p:spPr>
          <a:xfrm xmlns:a="http://schemas.openxmlformats.org/drawingml/2006/main">
            <a:off x="685800" y="6076950"/>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217E95"/>
                </a:solidFill>
                <a:latin typeface="DejaVu Sans"/>
                <a:ea typeface="DejaVu Sans"/>
                <a:cs typeface="DejaVu Sans"/>
              </a:defRPr>
            </a:defPPr>
            <a:lvl1pPr>
              <a:buNone/>
              <a:defRPr sz="1425" b="0">
                <a:solidFill>
                  <a:srgbClr val="217E95"/>
                </a:solidFill>
                <a:latin typeface="DejaVu Sans"/>
                <a:ea typeface="DejaVu Sans"/>
                <a:cs typeface="DejaVu Sans"/>
              </a:defRPr>
            </a:lvl1pPr>
            <a:lvl2pPr>
              <a:buNone/>
              <a:defRPr sz="1425" b="0">
                <a:solidFill>
                  <a:srgbClr val="217E95"/>
                </a:solidFill>
                <a:latin typeface="DejaVu Sans"/>
                <a:ea typeface="DejaVu Sans"/>
                <a:cs typeface="DejaVu Sans"/>
              </a:defRPr>
            </a:lvl2pPr>
            <a:lvl3pPr>
              <a:buNone/>
              <a:defRPr sz="1425" b="0">
                <a:solidFill>
                  <a:srgbClr val="217E95"/>
                </a:solidFill>
                <a:latin typeface="DejaVu Sans"/>
                <a:ea typeface="DejaVu Sans"/>
                <a:cs typeface="DejaVu Sans"/>
              </a:defRPr>
            </a:lvl3pPr>
            <a:lvl4pPr>
              <a:buNone/>
              <a:defRPr sz="1425" b="0">
                <a:solidFill>
                  <a:srgbClr val="217E95"/>
                </a:solidFill>
                <a:latin typeface="DejaVu Sans"/>
                <a:ea typeface="DejaVu Sans"/>
                <a:cs typeface="DejaVu Sans"/>
              </a:defRPr>
            </a:lvl4pPr>
            <a:lvl5pPr>
              <a:buNone/>
              <a:defRPr sz="1425" b="0">
                <a:solidFill>
                  <a:srgbClr val="217E95"/>
                </a:solidFill>
                <a:latin typeface="DejaVu Sans"/>
                <a:ea typeface="DejaVu Sans"/>
                <a:cs typeface="DejaVu Sans"/>
              </a:defRPr>
            </a:lvl5pPr>
            <a:lvl6pPr>
              <a:buNone/>
              <a:defRPr sz="1425" b="0">
                <a:solidFill>
                  <a:srgbClr val="217E95"/>
                </a:solidFill>
                <a:latin typeface="DejaVu Sans"/>
                <a:ea typeface="DejaVu Sans"/>
                <a:cs typeface="DejaVu Sans"/>
              </a:defRPr>
            </a:lvl6pPr>
            <a:lvl7pPr>
              <a:buNone/>
              <a:defRPr sz="1425" b="0">
                <a:solidFill>
                  <a:srgbClr val="217E95"/>
                </a:solidFill>
                <a:latin typeface="DejaVu Sans"/>
                <a:ea typeface="DejaVu Sans"/>
                <a:cs typeface="DejaVu Sans"/>
              </a:defRPr>
            </a:lvl7pPr>
            <a:lvl8pPr>
              <a:buNone/>
              <a:defRPr sz="1425" b="0">
                <a:solidFill>
                  <a:srgbClr val="217E95"/>
                </a:solidFill>
                <a:latin typeface="DejaVu Sans"/>
                <a:ea typeface="DejaVu Sans"/>
                <a:cs typeface="DejaVu Sans"/>
              </a:defRPr>
            </a:lvl8pPr>
            <a:lvl9pPr>
              <a:buNone/>
              <a:defRPr sz="1425" b="0">
                <a:solidFill>
                  <a:srgbClr val="217E95"/>
                </a:solidFill>
                <a:latin typeface="DejaVu Sans"/>
                <a:ea typeface="DejaVu Sans"/>
                <a:cs typeface="DejaVu Sans"/>
              </a:defRPr>
            </a:lvl9pPr>
          </a:lstStyle>
          <a:p xmlns:a="http://schemas.openxmlformats.org/drawingml/2006/main">
            <a:pPr>
              <a:buNone/>
              <a:defRPr sz="1425" b="0">
                <a:solidFill>
                  <a:srgbClr val="217E95"/>
                </a:solidFill>
                <a:latin typeface="DejaVu Sans"/>
                <a:ea typeface="DejaVu Sans"/>
                <a:cs typeface="DejaVu Sans"/>
              </a:defRPr>
            </a:pPr>
            <a:r>
              <a:rPr sz="1425" b="0">
                <a:solidFill>
                  <a:srgbClr val="217E95"/>
                </a:solidFill>
                <a:latin typeface="DejaVu Sans"/>
                <a:ea typeface="DejaVu Sans"/>
                <a:cs typeface="DejaVu Sans"/>
                <a:hlinkClick xmlns:r="http://schemas.openxmlformats.org/officeDocument/2006/relationships" r:id="Rc9bb5779f9fd449c"/>
              </a:rPr>
              <a:t>Winlink Express: User Programs</a:t>
            </a:r>
          </a:p>
        </p:txBody>
      </p:sp>
      <p:sp>
        <p:nvSpPr>
          <p:cNvPr id="8" name="">
            <a:extLst xmlns:a="http://schemas.openxmlformats.org/drawingml/2006/main">
              <a:ext uri="{FF2B5EF4-FFF2-40B4-BE49-F238E27FC236}">
                <a16:creationId xmlns:a16="http://schemas.microsoft.com/office/drawing/2014/main" id="{95A68633-6E7F-49D5-874B-FE0E5B116582}"/>
              </a:ext>
            </a:extLst>
          </p:cNvPr>
          <p:cNvSpPr>
            <a:spLocks xmlns:a="http://schemas.openxmlformats.org/drawingml/2006/main" noGrp="1"/>
          </p:cNvSpPr>
          <p:nvPr/>
        </p:nvSpPr>
        <p:spPr>
          <a:xfrm xmlns:a="http://schemas.openxmlformats.org/drawingml/2006/main">
            <a:off x="685800" y="6391275"/>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217E95"/>
                </a:solidFill>
                <a:latin typeface="DejaVu Sans"/>
                <a:ea typeface="DejaVu Sans"/>
                <a:cs typeface="DejaVu Sans"/>
              </a:defRPr>
            </a:defPPr>
            <a:lvl1pPr>
              <a:buNone/>
              <a:defRPr sz="1425" b="0">
                <a:solidFill>
                  <a:srgbClr val="217E95"/>
                </a:solidFill>
                <a:latin typeface="DejaVu Sans"/>
                <a:ea typeface="DejaVu Sans"/>
                <a:cs typeface="DejaVu Sans"/>
              </a:defRPr>
            </a:lvl1pPr>
            <a:lvl2pPr>
              <a:buNone/>
              <a:defRPr sz="1425" b="0">
                <a:solidFill>
                  <a:srgbClr val="217E95"/>
                </a:solidFill>
                <a:latin typeface="DejaVu Sans"/>
                <a:ea typeface="DejaVu Sans"/>
                <a:cs typeface="DejaVu Sans"/>
              </a:defRPr>
            </a:lvl2pPr>
            <a:lvl3pPr>
              <a:buNone/>
              <a:defRPr sz="1425" b="0">
                <a:solidFill>
                  <a:srgbClr val="217E95"/>
                </a:solidFill>
                <a:latin typeface="DejaVu Sans"/>
                <a:ea typeface="DejaVu Sans"/>
                <a:cs typeface="DejaVu Sans"/>
              </a:defRPr>
            </a:lvl3pPr>
            <a:lvl4pPr>
              <a:buNone/>
              <a:defRPr sz="1425" b="0">
                <a:solidFill>
                  <a:srgbClr val="217E95"/>
                </a:solidFill>
                <a:latin typeface="DejaVu Sans"/>
                <a:ea typeface="DejaVu Sans"/>
                <a:cs typeface="DejaVu Sans"/>
              </a:defRPr>
            </a:lvl4pPr>
            <a:lvl5pPr>
              <a:buNone/>
              <a:defRPr sz="1425" b="0">
                <a:solidFill>
                  <a:srgbClr val="217E95"/>
                </a:solidFill>
                <a:latin typeface="DejaVu Sans"/>
                <a:ea typeface="DejaVu Sans"/>
                <a:cs typeface="DejaVu Sans"/>
              </a:defRPr>
            </a:lvl5pPr>
            <a:lvl6pPr>
              <a:buNone/>
              <a:defRPr sz="1425" b="0">
                <a:solidFill>
                  <a:srgbClr val="217E95"/>
                </a:solidFill>
                <a:latin typeface="DejaVu Sans"/>
                <a:ea typeface="DejaVu Sans"/>
                <a:cs typeface="DejaVu Sans"/>
              </a:defRPr>
            </a:lvl6pPr>
            <a:lvl7pPr>
              <a:buNone/>
              <a:defRPr sz="1425" b="0">
                <a:solidFill>
                  <a:srgbClr val="217E95"/>
                </a:solidFill>
                <a:latin typeface="DejaVu Sans"/>
                <a:ea typeface="DejaVu Sans"/>
                <a:cs typeface="DejaVu Sans"/>
              </a:defRPr>
            </a:lvl7pPr>
            <a:lvl8pPr>
              <a:buNone/>
              <a:defRPr sz="1425" b="0">
                <a:solidFill>
                  <a:srgbClr val="217E95"/>
                </a:solidFill>
                <a:latin typeface="DejaVu Sans"/>
                <a:ea typeface="DejaVu Sans"/>
                <a:cs typeface="DejaVu Sans"/>
              </a:defRPr>
            </a:lvl8pPr>
            <a:lvl9pPr>
              <a:buNone/>
              <a:defRPr sz="1425" b="0">
                <a:solidFill>
                  <a:srgbClr val="217E95"/>
                </a:solidFill>
                <a:latin typeface="DejaVu Sans"/>
                <a:ea typeface="DejaVu Sans"/>
                <a:cs typeface="DejaVu Sans"/>
              </a:defRPr>
            </a:lvl9pPr>
          </a:lstStyle>
          <a:p xmlns:a="http://schemas.openxmlformats.org/drawingml/2006/main">
            <a:pPr>
              <a:buNone/>
              <a:defRPr sz="1425" b="0">
                <a:solidFill>
                  <a:srgbClr val="217E95"/>
                </a:solidFill>
                <a:latin typeface="DejaVu Sans"/>
                <a:ea typeface="DejaVu Sans"/>
                <a:cs typeface="DejaVu Sans"/>
              </a:defRPr>
            </a:pPr>
            <a:r>
              <a:rPr sz="1425" b="0">
                <a:solidFill>
                  <a:srgbClr val="217E95"/>
                </a:solidFill>
                <a:latin typeface="DejaVu Sans"/>
                <a:ea typeface="DejaVu Sans"/>
                <a:cs typeface="DejaVu Sans"/>
                <a:hlinkClick xmlns:r="http://schemas.openxmlformats.org/officeDocument/2006/relationships" r:id="Rb87d8f0603954f71"/>
              </a:rPr>
              <a:t>VARA FM: VARA Products</a:t>
            </a:r>
          </a:p>
        </p:txBody>
      </p:sp>
      <p:sp>
        <p:nvSpPr>
          <p:cNvPr id="9" name="">
            <a:extLst xmlns:a="http://schemas.openxmlformats.org/drawingml/2006/main">
              <a:ext uri="{FF2B5EF4-FFF2-40B4-BE49-F238E27FC236}">
                <a16:creationId xmlns:a16="http://schemas.microsoft.com/office/drawing/2014/main" id="{C8ADCFA8-4C7B-40F4-B54A-17C20B1DE857}"/>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05</a:t>
            </a:r>
          </a:p>
        </p:txBody>
      </p:sp>
    </p:spTree>
    <p:extLst>
      <p:ext uri="{BB962C8B-B14F-4D97-AF65-F5344CB8AC3E}">
        <p14:creationId xmlns:p14="http://schemas.microsoft.com/office/powerpoint/2010/main" val="1213965100"/>
      </p:ext>
    </p:extLst>
  </p:cSld>
</p:sld>
</file>

<file path=ppt/slides/slide6.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2A6B02D-88AC-42B6-929C-C60EDACD89CD}"/>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Najprej gonilnik, nato USB kabel</a:t>
            </a:r>
          </a:p>
        </p:txBody>
      </p:sp>
      <p:sp>
        <p:nvSpPr>
          <p:cNvPr id="2" name="">
            <a:extLst xmlns:a="http://schemas.openxmlformats.org/drawingml/2006/main">
              <a:ext uri="{FF2B5EF4-FFF2-40B4-BE49-F238E27FC236}">
                <a16:creationId xmlns:a16="http://schemas.microsoft.com/office/drawing/2014/main" id="{E55572EF-0604-4FCF-B918-3650C75EC89C}"/>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1  Postaja še ni povezana z USB kablom.</a:t>
            </a:r>
          </a:p>
        </p:txBody>
      </p:sp>
      <p:sp>
        <p:nvSpPr>
          <p:cNvPr id="3" name="">
            <a:extLst xmlns:a="http://schemas.openxmlformats.org/drawingml/2006/main">
              <a:ext uri="{FF2B5EF4-FFF2-40B4-BE49-F238E27FC236}">
                <a16:creationId xmlns:a16="http://schemas.microsoft.com/office/drawing/2014/main" id="{C276CE80-93AB-4D9D-83EF-5B316E59E9A9}"/>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2  Namestim ustrezen Yaesu/Silicon Labs gonilnik.</a:t>
            </a:r>
          </a:p>
        </p:txBody>
      </p:sp>
      <p:sp>
        <p:nvSpPr>
          <p:cNvPr id="4" name="">
            <a:extLst xmlns:a="http://schemas.openxmlformats.org/drawingml/2006/main">
              <a:ext uri="{FF2B5EF4-FFF2-40B4-BE49-F238E27FC236}">
                <a16:creationId xmlns:a16="http://schemas.microsoft.com/office/drawing/2014/main" id="{B0EB3D2E-6551-4FA2-AEAC-077B387E78CC}"/>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3  Nato povežem USB in vklopim postajo.</a:t>
            </a:r>
          </a:p>
        </p:txBody>
      </p:sp>
      <p:sp>
        <p:nvSpPr>
          <p:cNvPr id="5" name="">
            <a:extLst xmlns:a="http://schemas.openxmlformats.org/drawingml/2006/main">
              <a:ext uri="{FF2B5EF4-FFF2-40B4-BE49-F238E27FC236}">
                <a16:creationId xmlns:a16="http://schemas.microsoft.com/office/drawing/2014/main" id="{01D59F03-50A1-428E-B99E-3FC31F0CA2AF}"/>
              </a:ext>
            </a:extLst>
          </p:cNvPr>
          <p:cNvSpPr>
            <a:spLocks xmlns:a="http://schemas.openxmlformats.org/drawingml/2006/main" noGrp="1"/>
          </p:cNvSpPr>
          <p:nvPr/>
        </p:nvSpPr>
        <p:spPr>
          <a:xfrm xmlns:a="http://schemas.openxmlformats.org/drawingml/2006/main">
            <a:off x="685800" y="41529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4  Počakam na zaznavo COM vrat in USB zvoka.</a:t>
            </a:r>
          </a:p>
        </p:txBody>
      </p:sp>
      <p:pic>
        <p:nvPicPr>
          <p:cNvPr id="6" name="">
            <a:extLst xmlns:a="http://schemas.openxmlformats.org/drawingml/2006/main">
              <a:ext uri="{FF2B5EF4-FFF2-40B4-BE49-F238E27FC236}">
                <a16:creationId xmlns:a16="http://schemas.microsoft.com/office/drawing/2014/main" id="{072F5A84-6A5D-4038-9ACC-DDB3F9B9DC83}"/>
              </a:ext>
            </a:extLst>
          </p:cNvPr>
          <p:cNvPicPr>
            <a:picLocks xmlns:a="http://schemas.openxmlformats.org/drawingml/2006/main" noChangeAspect="1"/>
          </p:cNvPicPr>
          <p:nvPr/>
        </p:nvPicPr>
        <p:blipFill>
          <a:blip xmlns:r="http://schemas.openxmlformats.org/officeDocument/2006/relationships" xmlns:a="http://schemas.openxmlformats.org/drawingml/2006/main" r:embed="R23e2baaed9224cec">
            <a:extLst>
              <a:ext uri="{96DAC541-7B7A-43D3-8B79-37D633B846F1}">
                <asvg:svgBlip xmlns:asvg="http://schemas.microsoft.com/office/drawing/2016/SVG/main" r:embed="R7832b705d5774201"/>
              </a:ext>
            </a:extLst>
          </a:blip>
          <a:stretch xmlns:a="http://schemas.openxmlformats.org/drawingml/2006/main"/>
        </p:blipFill>
        <p:spPr>
          <a:xfrm xmlns:a="http://schemas.openxmlformats.org/drawingml/2006/main">
            <a:off x="10191750" y="4981575"/>
            <a:ext cx="1095375" cy="109537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8B21674C-C185-4550-8238-62A7C3DE517C}"/>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06</a:t>
            </a:r>
          </a:p>
        </p:txBody>
      </p:sp>
    </p:spTree>
    <p:extLst>
      <p:ext uri="{BB962C8B-B14F-4D97-AF65-F5344CB8AC3E}">
        <p14:creationId xmlns:p14="http://schemas.microsoft.com/office/powerpoint/2010/main" val="937551643"/>
      </p:ext>
    </p:extLst>
  </p:cSld>
</p:sld>
</file>

<file path=ppt/slides/slide7.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1E102A1-2C14-40CF-90A4-14DFCE01E4DB}"/>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Preverjanje v Device Managerju</a:t>
            </a:r>
          </a:p>
        </p:txBody>
      </p:sp>
      <p:sp>
        <p:nvSpPr>
          <p:cNvPr id="2" name="">
            <a:extLst xmlns:a="http://schemas.openxmlformats.org/drawingml/2006/main">
              <a:ext uri="{FF2B5EF4-FFF2-40B4-BE49-F238E27FC236}">
                <a16:creationId xmlns:a16="http://schemas.microsoft.com/office/drawing/2014/main" id="{8C6DBD7F-4BBF-44A1-BD54-AF6F21FA90F6}"/>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Win + X: Device Manager, nato Ports (COM &amp; LPT)</a:t>
            </a:r>
          </a:p>
        </p:txBody>
      </p:sp>
      <p:sp>
        <p:nvSpPr>
          <p:cNvPr id="3" name="">
            <a:extLst xmlns:a="http://schemas.openxmlformats.org/drawingml/2006/main">
              <a:ext uri="{FF2B5EF4-FFF2-40B4-BE49-F238E27FC236}">
                <a16:creationId xmlns:a16="http://schemas.microsoft.com/office/drawing/2014/main" id="{F88B77FE-B1A1-465F-8626-F2E7489D6DCB}"/>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Enhanced COM: zapišem številko za CAT.</a:t>
            </a:r>
          </a:p>
        </p:txBody>
      </p:sp>
      <p:sp>
        <p:nvSpPr>
          <p:cNvPr id="4" name="">
            <a:extLst xmlns:a="http://schemas.openxmlformats.org/drawingml/2006/main">
              <a:ext uri="{FF2B5EF4-FFF2-40B4-BE49-F238E27FC236}">
                <a16:creationId xmlns:a16="http://schemas.microsoft.com/office/drawing/2014/main" id="{5B781AA2-44EF-4284-B7A7-3B1AA2A0EF03}"/>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Standard COM: zapišem številko za RTS/DTR PTT.</a:t>
            </a:r>
          </a:p>
        </p:txBody>
      </p:sp>
      <p:sp>
        <p:nvSpPr>
          <p:cNvPr id="5" name="">
            <a:extLst xmlns:a="http://schemas.openxmlformats.org/drawingml/2006/main">
              <a:ext uri="{FF2B5EF4-FFF2-40B4-BE49-F238E27FC236}">
                <a16:creationId xmlns:a16="http://schemas.microsoft.com/office/drawing/2014/main" id="{412A69B1-F9BF-4B1E-A0FD-1BAC47C4A899}"/>
              </a:ext>
            </a:extLst>
          </p:cNvPr>
          <p:cNvSpPr>
            <a:spLocks xmlns:a="http://schemas.openxmlformats.org/drawingml/2006/main" noGrp="1"/>
          </p:cNvSpPr>
          <p:nvPr/>
        </p:nvSpPr>
        <p:spPr>
          <a:xfrm xmlns:a="http://schemas.openxmlformats.org/drawingml/2006/main">
            <a:off x="685800" y="41529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Obe napravi morata delovati brez opozoril.</a:t>
            </a:r>
          </a:p>
        </p:txBody>
      </p:sp>
      <p:sp>
        <p:nvSpPr>
          <p:cNvPr id="6" name="">
            <a:extLst xmlns:a="http://schemas.openxmlformats.org/drawingml/2006/main">
              <a:ext uri="{FF2B5EF4-FFF2-40B4-BE49-F238E27FC236}">
                <a16:creationId xmlns:a16="http://schemas.microsoft.com/office/drawing/2014/main" id="{A58839E0-E4D9-452B-A941-CDCAA2FCCC89}"/>
              </a:ext>
            </a:extLst>
          </p:cNvPr>
          <p:cNvSpPr>
            <a:spLocks xmlns:a="http://schemas.openxmlformats.org/drawingml/2006/main" noGrp="1"/>
          </p:cNvSpPr>
          <p:nvPr/>
        </p:nvSpPr>
        <p:spPr>
          <a:xfrm xmlns:a="http://schemas.openxmlformats.org/drawingml/2006/main">
            <a:off x="685800" y="5105400"/>
            <a:ext cx="8858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75" b="0">
                <a:solidFill>
                  <a:srgbClr val="52677A"/>
                </a:solidFill>
                <a:latin typeface="DejaVu Sans"/>
                <a:ea typeface="DejaVu Sans"/>
                <a:cs typeface="DejaVu Sans"/>
              </a:defRPr>
            </a:defPPr>
            <a:lvl1pPr>
              <a:buNone/>
              <a:defRPr sz="1575" b="0">
                <a:solidFill>
                  <a:srgbClr val="52677A"/>
                </a:solidFill>
                <a:latin typeface="DejaVu Sans"/>
                <a:ea typeface="DejaVu Sans"/>
                <a:cs typeface="DejaVu Sans"/>
              </a:defRPr>
            </a:lvl1pPr>
            <a:lvl2pPr>
              <a:buNone/>
              <a:defRPr sz="1575" b="0">
                <a:solidFill>
                  <a:srgbClr val="52677A"/>
                </a:solidFill>
                <a:latin typeface="DejaVu Sans"/>
                <a:ea typeface="DejaVu Sans"/>
                <a:cs typeface="DejaVu Sans"/>
              </a:defRPr>
            </a:lvl2pPr>
            <a:lvl3pPr>
              <a:buNone/>
              <a:defRPr sz="1575" b="0">
                <a:solidFill>
                  <a:srgbClr val="52677A"/>
                </a:solidFill>
                <a:latin typeface="DejaVu Sans"/>
                <a:ea typeface="DejaVu Sans"/>
                <a:cs typeface="DejaVu Sans"/>
              </a:defRPr>
            </a:lvl3pPr>
            <a:lvl4pPr>
              <a:buNone/>
              <a:defRPr sz="1575" b="0">
                <a:solidFill>
                  <a:srgbClr val="52677A"/>
                </a:solidFill>
                <a:latin typeface="DejaVu Sans"/>
                <a:ea typeface="DejaVu Sans"/>
                <a:cs typeface="DejaVu Sans"/>
              </a:defRPr>
            </a:lvl4pPr>
            <a:lvl5pPr>
              <a:buNone/>
              <a:defRPr sz="1575" b="0">
                <a:solidFill>
                  <a:srgbClr val="52677A"/>
                </a:solidFill>
                <a:latin typeface="DejaVu Sans"/>
                <a:ea typeface="DejaVu Sans"/>
                <a:cs typeface="DejaVu Sans"/>
              </a:defRPr>
            </a:lvl5pPr>
            <a:lvl6pPr>
              <a:buNone/>
              <a:defRPr sz="1575" b="0">
                <a:solidFill>
                  <a:srgbClr val="52677A"/>
                </a:solidFill>
                <a:latin typeface="DejaVu Sans"/>
                <a:ea typeface="DejaVu Sans"/>
                <a:cs typeface="DejaVu Sans"/>
              </a:defRPr>
            </a:lvl6pPr>
            <a:lvl7pPr>
              <a:buNone/>
              <a:defRPr sz="1575" b="0">
                <a:solidFill>
                  <a:srgbClr val="52677A"/>
                </a:solidFill>
                <a:latin typeface="DejaVu Sans"/>
                <a:ea typeface="DejaVu Sans"/>
                <a:cs typeface="DejaVu Sans"/>
              </a:defRPr>
            </a:lvl7pPr>
            <a:lvl8pPr>
              <a:buNone/>
              <a:defRPr sz="1575" b="0">
                <a:solidFill>
                  <a:srgbClr val="52677A"/>
                </a:solidFill>
                <a:latin typeface="DejaVu Sans"/>
                <a:ea typeface="DejaVu Sans"/>
                <a:cs typeface="DejaVu Sans"/>
              </a:defRPr>
            </a:lvl8pPr>
            <a:lvl9pPr>
              <a:buNone/>
              <a:defRPr sz="1575" b="0">
                <a:solidFill>
                  <a:srgbClr val="52677A"/>
                </a:solidFill>
                <a:latin typeface="DejaVu Sans"/>
                <a:ea typeface="DejaVu Sans"/>
                <a:cs typeface="DejaVu Sans"/>
              </a:defRPr>
            </a:lvl9pPr>
          </a:lstStyle>
          <a:p xmlns:a="http://schemas.openxmlformats.org/drawingml/2006/main">
            <a:pPr>
              <a:buNone/>
              <a:defRPr sz="1575" b="0">
                <a:solidFill>
                  <a:srgbClr val="52677A"/>
                </a:solidFill>
                <a:latin typeface="DejaVu Sans"/>
                <a:ea typeface="DejaVu Sans"/>
                <a:cs typeface="DejaVu Sans"/>
              </a:defRPr>
            </a:pPr>
            <a:r>
              <a:rPr sz="1575" b="0">
                <a:solidFill>
                  <a:srgbClr val="52677A"/>
                </a:solidFill>
                <a:latin typeface="DejaVu Sans"/>
                <a:ea typeface="DejaVu Sans"/>
                <a:cs typeface="DejaVu Sans"/>
              </a:rPr>
              <a:t>COM3/COM4 sta lahko le primera. Uporabim številki svojega računalnika.</a:t>
            </a:r>
          </a:p>
        </p:txBody>
      </p:sp>
      <p:pic>
        <p:nvPicPr>
          <p:cNvPr id="7" name="">
            <a:extLst xmlns:a="http://schemas.openxmlformats.org/drawingml/2006/main">
              <a:ext uri="{FF2B5EF4-FFF2-40B4-BE49-F238E27FC236}">
                <a16:creationId xmlns:a16="http://schemas.microsoft.com/office/drawing/2014/main" id="{97A04F11-2AA1-4514-BE23-167500F860C9}"/>
              </a:ext>
            </a:extLst>
          </p:cNvPr>
          <p:cNvPicPr>
            <a:picLocks xmlns:a="http://schemas.openxmlformats.org/drawingml/2006/main" noChangeAspect="1"/>
          </p:cNvPicPr>
          <p:nvPr/>
        </p:nvPicPr>
        <p:blipFill>
          <a:blip xmlns:r="http://schemas.openxmlformats.org/officeDocument/2006/relationships" xmlns:a="http://schemas.openxmlformats.org/drawingml/2006/main" r:embed="Rcf67d4826e1b4dbe">
            <a:extLst>
              <a:ext uri="{96DAC541-7B7A-43D3-8B79-37D633B846F1}">
                <asvg:svgBlip xmlns:asvg="http://schemas.microsoft.com/office/drawing/2016/SVG/main" r:embed="Rea1ce80cc60f4f8e"/>
              </a:ext>
            </a:extLst>
          </a:blip>
          <a:stretch xmlns:a="http://schemas.openxmlformats.org/drawingml/2006/main"/>
        </p:blipFill>
        <p:spPr>
          <a:xfrm xmlns:a="http://schemas.openxmlformats.org/drawingml/2006/main">
            <a:off x="10191750" y="4981575"/>
            <a:ext cx="1095375" cy="1095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836C1ABF-ED8A-4C64-8996-3677AC9CEFDE}"/>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07</a:t>
            </a:r>
          </a:p>
        </p:txBody>
      </p:sp>
    </p:spTree>
    <p:extLst>
      <p:ext uri="{BB962C8B-B14F-4D97-AF65-F5344CB8AC3E}">
        <p14:creationId xmlns:p14="http://schemas.microsoft.com/office/powerpoint/2010/main" val="606429110"/>
      </p:ext>
    </p:extLst>
  </p:cSld>
</p:sld>
</file>

<file path=ppt/slides/slide8.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9E69AD1-8DDD-4E32-ACAA-82A5D217BE7F}"/>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Windows 11: preverjanje zvoka</a:t>
            </a:r>
          </a:p>
        </p:txBody>
      </p:sp>
      <p:sp>
        <p:nvSpPr>
          <p:cNvPr id="2" name="">
            <a:extLst xmlns:a="http://schemas.openxmlformats.org/drawingml/2006/main">
              <a:ext uri="{FF2B5EF4-FFF2-40B4-BE49-F238E27FC236}">
                <a16:creationId xmlns:a16="http://schemas.microsoft.com/office/drawing/2014/main" id="{8A156147-E2B9-4710-8F19-DACB500B100A}"/>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Settings: System, Sound, nato USB Audio CODEC</a:t>
            </a:r>
          </a:p>
        </p:txBody>
      </p:sp>
      <p:sp>
        <p:nvSpPr>
          <p:cNvPr id="3" name="">
            <a:extLst xmlns:a="http://schemas.openxmlformats.org/drawingml/2006/main">
              <a:ext uri="{FF2B5EF4-FFF2-40B4-BE49-F238E27FC236}">
                <a16:creationId xmlns:a16="http://schemas.microsoft.com/office/drawing/2014/main" id="{935A2604-384D-4E53-8225-C94B09BB8D2F}"/>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VARA Input: sprejemni zvok iz radijske postaje</a:t>
            </a:r>
          </a:p>
        </p:txBody>
      </p:sp>
      <p:sp>
        <p:nvSpPr>
          <p:cNvPr id="4" name="">
            <a:extLst xmlns:a="http://schemas.openxmlformats.org/drawingml/2006/main">
              <a:ext uri="{FF2B5EF4-FFF2-40B4-BE49-F238E27FC236}">
                <a16:creationId xmlns:a16="http://schemas.microsoft.com/office/drawing/2014/main" id="{B66A4DA3-56E5-4C51-9BEE-FC564207E92E}"/>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VARA Output: oddajni zvok v radijsko postajo</a:t>
            </a:r>
          </a:p>
        </p:txBody>
      </p:sp>
      <p:sp>
        <p:nvSpPr>
          <p:cNvPr id="5" name="">
            <a:extLst xmlns:a="http://schemas.openxmlformats.org/drawingml/2006/main">
              <a:ext uri="{FF2B5EF4-FFF2-40B4-BE49-F238E27FC236}">
                <a16:creationId xmlns:a16="http://schemas.microsoft.com/office/drawing/2014/main" id="{06420019-11F9-402D-9AFE-51FA756611CA}"/>
              </a:ext>
            </a:extLst>
          </p:cNvPr>
          <p:cNvSpPr>
            <a:spLocks xmlns:a="http://schemas.openxmlformats.org/drawingml/2006/main" noGrp="1"/>
          </p:cNvSpPr>
          <p:nvPr/>
        </p:nvSpPr>
        <p:spPr>
          <a:xfrm xmlns:a="http://schemas.openxmlformats.org/drawingml/2006/main">
            <a:off x="685800" y="41529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Privacy &amp; security: Microphone, dovoljenje za aplikacije</a:t>
            </a:r>
          </a:p>
        </p:txBody>
      </p:sp>
      <p:sp>
        <p:nvSpPr>
          <p:cNvPr id="6" name="">
            <a:extLst xmlns:a="http://schemas.openxmlformats.org/drawingml/2006/main">
              <a:ext uri="{FF2B5EF4-FFF2-40B4-BE49-F238E27FC236}">
                <a16:creationId xmlns:a16="http://schemas.microsoft.com/office/drawing/2014/main" id="{79EBD3E1-4068-4E9B-BB9D-59A43DDF0BCB}"/>
              </a:ext>
            </a:extLst>
          </p:cNvPr>
          <p:cNvSpPr>
            <a:spLocks xmlns:a="http://schemas.openxmlformats.org/drawingml/2006/main" noGrp="1"/>
          </p:cNvSpPr>
          <p:nvPr/>
        </p:nvSpPr>
        <p:spPr>
          <a:xfrm xmlns:a="http://schemas.openxmlformats.org/drawingml/2006/main">
            <a:off x="685800" y="5105400"/>
            <a:ext cx="8858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75" b="0">
                <a:solidFill>
                  <a:srgbClr val="52677A"/>
                </a:solidFill>
                <a:latin typeface="DejaVu Sans"/>
                <a:ea typeface="DejaVu Sans"/>
                <a:cs typeface="DejaVu Sans"/>
              </a:defRPr>
            </a:defPPr>
            <a:lvl1pPr>
              <a:buNone/>
              <a:defRPr sz="1575" b="0">
                <a:solidFill>
                  <a:srgbClr val="52677A"/>
                </a:solidFill>
                <a:latin typeface="DejaVu Sans"/>
                <a:ea typeface="DejaVu Sans"/>
                <a:cs typeface="DejaVu Sans"/>
              </a:defRPr>
            </a:lvl1pPr>
            <a:lvl2pPr>
              <a:buNone/>
              <a:defRPr sz="1575" b="0">
                <a:solidFill>
                  <a:srgbClr val="52677A"/>
                </a:solidFill>
                <a:latin typeface="DejaVu Sans"/>
                <a:ea typeface="DejaVu Sans"/>
                <a:cs typeface="DejaVu Sans"/>
              </a:defRPr>
            </a:lvl2pPr>
            <a:lvl3pPr>
              <a:buNone/>
              <a:defRPr sz="1575" b="0">
                <a:solidFill>
                  <a:srgbClr val="52677A"/>
                </a:solidFill>
                <a:latin typeface="DejaVu Sans"/>
                <a:ea typeface="DejaVu Sans"/>
                <a:cs typeface="DejaVu Sans"/>
              </a:defRPr>
            </a:lvl3pPr>
            <a:lvl4pPr>
              <a:buNone/>
              <a:defRPr sz="1575" b="0">
                <a:solidFill>
                  <a:srgbClr val="52677A"/>
                </a:solidFill>
                <a:latin typeface="DejaVu Sans"/>
                <a:ea typeface="DejaVu Sans"/>
                <a:cs typeface="DejaVu Sans"/>
              </a:defRPr>
            </a:lvl4pPr>
            <a:lvl5pPr>
              <a:buNone/>
              <a:defRPr sz="1575" b="0">
                <a:solidFill>
                  <a:srgbClr val="52677A"/>
                </a:solidFill>
                <a:latin typeface="DejaVu Sans"/>
                <a:ea typeface="DejaVu Sans"/>
                <a:cs typeface="DejaVu Sans"/>
              </a:defRPr>
            </a:lvl5pPr>
            <a:lvl6pPr>
              <a:buNone/>
              <a:defRPr sz="1575" b="0">
                <a:solidFill>
                  <a:srgbClr val="52677A"/>
                </a:solidFill>
                <a:latin typeface="DejaVu Sans"/>
                <a:ea typeface="DejaVu Sans"/>
                <a:cs typeface="DejaVu Sans"/>
              </a:defRPr>
            </a:lvl6pPr>
            <a:lvl7pPr>
              <a:buNone/>
              <a:defRPr sz="1575" b="0">
                <a:solidFill>
                  <a:srgbClr val="52677A"/>
                </a:solidFill>
                <a:latin typeface="DejaVu Sans"/>
                <a:ea typeface="DejaVu Sans"/>
                <a:cs typeface="DejaVu Sans"/>
              </a:defRPr>
            </a:lvl7pPr>
            <a:lvl8pPr>
              <a:buNone/>
              <a:defRPr sz="1575" b="0">
                <a:solidFill>
                  <a:srgbClr val="52677A"/>
                </a:solidFill>
                <a:latin typeface="DejaVu Sans"/>
                <a:ea typeface="DejaVu Sans"/>
                <a:cs typeface="DejaVu Sans"/>
              </a:defRPr>
            </a:lvl8pPr>
            <a:lvl9pPr>
              <a:buNone/>
              <a:defRPr sz="1575" b="0">
                <a:solidFill>
                  <a:srgbClr val="52677A"/>
                </a:solidFill>
                <a:latin typeface="DejaVu Sans"/>
                <a:ea typeface="DejaVu Sans"/>
                <a:cs typeface="DejaVu Sans"/>
              </a:defRPr>
            </a:lvl9pPr>
          </a:lstStyle>
          <a:p xmlns:a="http://schemas.openxmlformats.org/drawingml/2006/main">
            <a:pPr>
              <a:buNone/>
              <a:defRPr sz="1575" b="0">
                <a:solidFill>
                  <a:srgbClr val="52677A"/>
                </a:solidFill>
                <a:latin typeface="DejaVu Sans"/>
                <a:ea typeface="DejaVu Sans"/>
                <a:cs typeface="DejaVu Sans"/>
              </a:defRPr>
            </a:pPr>
            <a:r>
              <a:rPr sz="1575" b="0">
                <a:solidFill>
                  <a:srgbClr val="52677A"/>
                </a:solidFill>
                <a:latin typeface="DejaVu Sans"/>
                <a:ea typeface="DejaVu Sans"/>
                <a:cs typeface="DejaVu Sans"/>
              </a:rPr>
              <a:t>Privzeti zvok Windows naj ostane na zvočnikih PC, da obvestila ne gredo v eter.</a:t>
            </a:r>
          </a:p>
        </p:txBody>
      </p:sp>
      <p:pic>
        <p:nvPicPr>
          <p:cNvPr id="7" name="">
            <a:extLst xmlns:a="http://schemas.openxmlformats.org/drawingml/2006/main">
              <a:ext uri="{FF2B5EF4-FFF2-40B4-BE49-F238E27FC236}">
                <a16:creationId xmlns:a16="http://schemas.microsoft.com/office/drawing/2014/main" id="{12049224-66F7-4048-9580-3EBC0AE7D48F}"/>
              </a:ext>
            </a:extLst>
          </p:cNvPr>
          <p:cNvPicPr>
            <a:picLocks xmlns:a="http://schemas.openxmlformats.org/drawingml/2006/main" noChangeAspect="1"/>
          </p:cNvPicPr>
          <p:nvPr/>
        </p:nvPicPr>
        <p:blipFill>
          <a:blip xmlns:r="http://schemas.openxmlformats.org/officeDocument/2006/relationships" xmlns:a="http://schemas.openxmlformats.org/drawingml/2006/main" r:embed="R970378414ea2423d">
            <a:extLst>
              <a:ext uri="{96DAC541-7B7A-43D3-8B79-37D633B846F1}">
                <asvg:svgBlip xmlns:asvg="http://schemas.microsoft.com/office/drawing/2016/SVG/main" r:embed="Rc95e900126334460"/>
              </a:ext>
            </a:extLst>
          </a:blip>
          <a:stretch xmlns:a="http://schemas.openxmlformats.org/drawingml/2006/main"/>
        </p:blipFill>
        <p:spPr>
          <a:xfrm xmlns:a="http://schemas.openxmlformats.org/drawingml/2006/main">
            <a:off x="10191750" y="4981575"/>
            <a:ext cx="1095375" cy="1095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87B8D238-5187-41D8-B68D-FD3D7EE1D4E2}"/>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08</a:t>
            </a:r>
          </a:p>
        </p:txBody>
      </p:sp>
    </p:spTree>
    <p:extLst>
      <p:ext uri="{BB962C8B-B14F-4D97-AF65-F5344CB8AC3E}">
        <p14:creationId xmlns:p14="http://schemas.microsoft.com/office/powerpoint/2010/main" val="1843086587"/>
      </p:ext>
    </p:extLst>
  </p:cSld>
</p:sld>
</file>

<file path=ppt/slides/slide9.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483E8A8-1A2B-473D-B93E-D46217355C8D}"/>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Namestitev Winlink Express</a:t>
            </a:r>
          </a:p>
        </p:txBody>
      </p:sp>
      <p:sp>
        <p:nvSpPr>
          <p:cNvPr id="2" name="">
            <a:extLst xmlns:a="http://schemas.openxmlformats.org/drawingml/2006/main">
              <a:ext uri="{FF2B5EF4-FFF2-40B4-BE49-F238E27FC236}">
                <a16:creationId xmlns:a16="http://schemas.microsoft.com/office/drawing/2014/main" id="{7F683267-3FE9-43A1-8F95-7BD178247441}"/>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1  Prenesem in razširim paket Winlink Express.</a:t>
            </a:r>
          </a:p>
        </p:txBody>
      </p:sp>
      <p:sp>
        <p:nvSpPr>
          <p:cNvPr id="3" name="">
            <a:extLst xmlns:a="http://schemas.openxmlformats.org/drawingml/2006/main">
              <a:ext uri="{FF2B5EF4-FFF2-40B4-BE49-F238E27FC236}">
                <a16:creationId xmlns:a16="http://schemas.microsoft.com/office/drawing/2014/main" id="{984FB7DF-5888-4F2E-9620-5B3B82308A7D}"/>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2  Zaženem priloženi namestitveni program.</a:t>
            </a:r>
          </a:p>
        </p:txBody>
      </p:sp>
      <p:sp>
        <p:nvSpPr>
          <p:cNvPr id="4" name="">
            <a:extLst xmlns:a="http://schemas.openxmlformats.org/drawingml/2006/main">
              <a:ext uri="{FF2B5EF4-FFF2-40B4-BE49-F238E27FC236}">
                <a16:creationId xmlns:a16="http://schemas.microsoft.com/office/drawing/2014/main" id="{CC6E03AE-3BAD-472B-9F7C-D40695101985}"/>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3  Dokončam namestitev in prvi zagon.</a:t>
            </a:r>
          </a:p>
        </p:txBody>
      </p:sp>
      <p:sp>
        <p:nvSpPr>
          <p:cNvPr id="5" name="">
            <a:extLst xmlns:a="http://schemas.openxmlformats.org/drawingml/2006/main">
              <a:ext uri="{FF2B5EF4-FFF2-40B4-BE49-F238E27FC236}">
                <a16:creationId xmlns:a16="http://schemas.microsoft.com/office/drawing/2014/main" id="{CF4CDADE-E45B-48F9-857A-30FC57F22676}"/>
              </a:ext>
            </a:extLst>
          </p:cNvPr>
          <p:cNvSpPr>
            <a:spLocks xmlns:a="http://schemas.openxmlformats.org/drawingml/2006/main" noGrp="1"/>
          </p:cNvSpPr>
          <p:nvPr/>
        </p:nvSpPr>
        <p:spPr>
          <a:xfrm xmlns:a="http://schemas.openxmlformats.org/drawingml/2006/main">
            <a:off x="685800" y="41529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4  Če zahteva .NET, sledim navodilu namestilnika.</a:t>
            </a:r>
          </a:p>
        </p:txBody>
      </p:sp>
      <p:pic>
        <p:nvPicPr>
          <p:cNvPr id="6" name="">
            <a:extLst xmlns:a="http://schemas.openxmlformats.org/drawingml/2006/main">
              <a:ext uri="{FF2B5EF4-FFF2-40B4-BE49-F238E27FC236}">
                <a16:creationId xmlns:a16="http://schemas.microsoft.com/office/drawing/2014/main" id="{3D4DA98F-532B-43A6-9972-A27490B71767}"/>
              </a:ext>
            </a:extLst>
          </p:cNvPr>
          <p:cNvPicPr>
            <a:picLocks xmlns:a="http://schemas.openxmlformats.org/drawingml/2006/main" noChangeAspect="1"/>
          </p:cNvPicPr>
          <p:nvPr/>
        </p:nvPicPr>
        <p:blipFill>
          <a:blip xmlns:r="http://schemas.openxmlformats.org/officeDocument/2006/relationships" xmlns:a="http://schemas.openxmlformats.org/drawingml/2006/main" r:embed="Rde78f4c7fdc34b1d">
            <a:extLst>
              <a:ext uri="{96DAC541-7B7A-43D3-8B79-37D633B846F1}">
                <asvg:svgBlip xmlns:asvg="http://schemas.microsoft.com/office/drawing/2016/SVG/main" r:embed="R40ac7c22f53e471e"/>
              </a:ext>
            </a:extLst>
          </a:blip>
          <a:stretch xmlns:a="http://schemas.openxmlformats.org/drawingml/2006/main"/>
        </p:blipFill>
        <p:spPr>
          <a:xfrm xmlns:a="http://schemas.openxmlformats.org/drawingml/2006/main">
            <a:off x="10191750" y="4981575"/>
            <a:ext cx="1095375" cy="109537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3BD0497D-7D88-465A-8D7D-1991BE3BB575}"/>
              </a:ext>
            </a:extLst>
          </p:cNvPr>
          <p:cNvSpPr>
            <a:spLocks xmlns:a="http://schemas.openxmlformats.org/drawingml/2006/main" noGrp="1"/>
          </p:cNvSpPr>
          <p:nvPr/>
        </p:nvSpPr>
        <p:spPr>
          <a:xfrm xmlns:a="http://schemas.openxmlformats.org/drawingml/2006/main">
            <a:off x="685800" y="5762625"/>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217E95"/>
                </a:solidFill>
                <a:latin typeface="DejaVu Sans"/>
                <a:ea typeface="DejaVu Sans"/>
                <a:cs typeface="DejaVu Sans"/>
              </a:defRPr>
            </a:defPPr>
            <a:lvl1pPr>
              <a:buNone/>
              <a:defRPr sz="1425" b="0">
                <a:solidFill>
                  <a:srgbClr val="217E95"/>
                </a:solidFill>
                <a:latin typeface="DejaVu Sans"/>
                <a:ea typeface="DejaVu Sans"/>
                <a:cs typeface="DejaVu Sans"/>
              </a:defRPr>
            </a:lvl1pPr>
            <a:lvl2pPr>
              <a:buNone/>
              <a:defRPr sz="1425" b="0">
                <a:solidFill>
                  <a:srgbClr val="217E95"/>
                </a:solidFill>
                <a:latin typeface="DejaVu Sans"/>
                <a:ea typeface="DejaVu Sans"/>
                <a:cs typeface="DejaVu Sans"/>
              </a:defRPr>
            </a:lvl2pPr>
            <a:lvl3pPr>
              <a:buNone/>
              <a:defRPr sz="1425" b="0">
                <a:solidFill>
                  <a:srgbClr val="217E95"/>
                </a:solidFill>
                <a:latin typeface="DejaVu Sans"/>
                <a:ea typeface="DejaVu Sans"/>
                <a:cs typeface="DejaVu Sans"/>
              </a:defRPr>
            </a:lvl3pPr>
            <a:lvl4pPr>
              <a:buNone/>
              <a:defRPr sz="1425" b="0">
                <a:solidFill>
                  <a:srgbClr val="217E95"/>
                </a:solidFill>
                <a:latin typeface="DejaVu Sans"/>
                <a:ea typeface="DejaVu Sans"/>
                <a:cs typeface="DejaVu Sans"/>
              </a:defRPr>
            </a:lvl4pPr>
            <a:lvl5pPr>
              <a:buNone/>
              <a:defRPr sz="1425" b="0">
                <a:solidFill>
                  <a:srgbClr val="217E95"/>
                </a:solidFill>
                <a:latin typeface="DejaVu Sans"/>
                <a:ea typeface="DejaVu Sans"/>
                <a:cs typeface="DejaVu Sans"/>
              </a:defRPr>
            </a:lvl5pPr>
            <a:lvl6pPr>
              <a:buNone/>
              <a:defRPr sz="1425" b="0">
                <a:solidFill>
                  <a:srgbClr val="217E95"/>
                </a:solidFill>
                <a:latin typeface="DejaVu Sans"/>
                <a:ea typeface="DejaVu Sans"/>
                <a:cs typeface="DejaVu Sans"/>
              </a:defRPr>
            </a:lvl6pPr>
            <a:lvl7pPr>
              <a:buNone/>
              <a:defRPr sz="1425" b="0">
                <a:solidFill>
                  <a:srgbClr val="217E95"/>
                </a:solidFill>
                <a:latin typeface="DejaVu Sans"/>
                <a:ea typeface="DejaVu Sans"/>
                <a:cs typeface="DejaVu Sans"/>
              </a:defRPr>
            </a:lvl7pPr>
            <a:lvl8pPr>
              <a:buNone/>
              <a:defRPr sz="1425" b="0">
                <a:solidFill>
                  <a:srgbClr val="217E95"/>
                </a:solidFill>
                <a:latin typeface="DejaVu Sans"/>
                <a:ea typeface="DejaVu Sans"/>
                <a:cs typeface="DejaVu Sans"/>
              </a:defRPr>
            </a:lvl8pPr>
            <a:lvl9pPr>
              <a:buNone/>
              <a:defRPr sz="1425" b="0">
                <a:solidFill>
                  <a:srgbClr val="217E95"/>
                </a:solidFill>
                <a:latin typeface="DejaVu Sans"/>
                <a:ea typeface="DejaVu Sans"/>
                <a:cs typeface="DejaVu Sans"/>
              </a:defRPr>
            </a:lvl9pPr>
          </a:lstStyle>
          <a:p xmlns:a="http://schemas.openxmlformats.org/drawingml/2006/main">
            <a:pPr>
              <a:buNone/>
              <a:defRPr sz="1425" b="0">
                <a:solidFill>
                  <a:srgbClr val="217E95"/>
                </a:solidFill>
                <a:latin typeface="DejaVu Sans"/>
                <a:ea typeface="DejaVu Sans"/>
                <a:cs typeface="DejaVu Sans"/>
              </a:defRPr>
            </a:pPr>
            <a:r>
              <a:rPr sz="1425" b="0">
                <a:solidFill>
                  <a:srgbClr val="217E95"/>
                </a:solidFill>
                <a:latin typeface="DejaVu Sans"/>
                <a:ea typeface="DejaVu Sans"/>
                <a:cs typeface="DejaVu Sans"/>
                <a:hlinkClick xmlns:r="http://schemas.openxmlformats.org/officeDocument/2006/relationships" r:id="R08c7ddc0ffec4ce0"/>
              </a:rPr>
              <a:t>Prenos Winlink Express</a:t>
            </a:r>
          </a:p>
        </p:txBody>
      </p:sp>
      <p:sp>
        <p:nvSpPr>
          <p:cNvPr id="8" name="">
            <a:extLst xmlns:a="http://schemas.openxmlformats.org/drawingml/2006/main">
              <a:ext uri="{FF2B5EF4-FFF2-40B4-BE49-F238E27FC236}">
                <a16:creationId xmlns:a16="http://schemas.microsoft.com/office/drawing/2014/main" id="{D9ACE668-BA7E-4469-8233-D83B0D3BE0C7}"/>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09</a:t>
            </a:r>
          </a:p>
        </p:txBody>
      </p:sp>
    </p:spTree>
    <p:extLst>
      <p:ext uri="{BB962C8B-B14F-4D97-AF65-F5344CB8AC3E}">
        <p14:creationId xmlns:p14="http://schemas.microsoft.com/office/powerpoint/2010/main" val="1227623681"/>
      </p:ext>
    </p:extLst>
  </p:cSld>
</p:sld>
</file>

<file path=ppt/slides/slide10.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CB27038-0BB8-40C8-B0D3-D309E9A2EA7A}"/>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Prvi zagon in Winlink račun</a:t>
            </a:r>
          </a:p>
        </p:txBody>
      </p:sp>
      <p:sp>
        <p:nvSpPr>
          <p:cNvPr id="2" name="">
            <a:extLst xmlns:a="http://schemas.openxmlformats.org/drawingml/2006/main">
              <a:ext uri="{FF2B5EF4-FFF2-40B4-BE49-F238E27FC236}">
                <a16:creationId xmlns:a16="http://schemas.microsoft.com/office/drawing/2014/main" id="{E6FE6184-5F32-423E-A321-17203BF0E898}"/>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V Setup vpišem klicni znak, lokator in kontakt.</a:t>
            </a:r>
          </a:p>
        </p:txBody>
      </p:sp>
      <p:sp>
        <p:nvSpPr>
          <p:cNvPr id="3" name="">
            <a:extLst xmlns:a="http://schemas.openxmlformats.org/drawingml/2006/main">
              <a:ext uri="{FF2B5EF4-FFF2-40B4-BE49-F238E27FC236}">
                <a16:creationId xmlns:a16="http://schemas.microsoft.com/office/drawing/2014/main" id="{5499C273-9707-45B9-BD0C-CC3FFDDD2A9D}"/>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Uredim Winlink geslo in obnovitveni e-naslov.</a:t>
            </a:r>
          </a:p>
        </p:txBody>
      </p:sp>
      <p:sp>
        <p:nvSpPr>
          <p:cNvPr id="4" name="">
            <a:extLst xmlns:a="http://schemas.openxmlformats.org/drawingml/2006/main">
              <a:ext uri="{FF2B5EF4-FFF2-40B4-BE49-F238E27FC236}">
                <a16:creationId xmlns:a16="http://schemas.microsoft.com/office/drawing/2014/main" id="{8F02CF76-7B1D-49F6-A1DA-483ACAEB7592}"/>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Najprej lahko preverim račun s Telnet sejo.</a:t>
            </a:r>
          </a:p>
        </p:txBody>
      </p:sp>
      <p:sp>
        <p:nvSpPr>
          <p:cNvPr id="5" name="">
            <a:extLst xmlns:a="http://schemas.openxmlformats.org/drawingml/2006/main">
              <a:ext uri="{FF2B5EF4-FFF2-40B4-BE49-F238E27FC236}">
                <a16:creationId xmlns:a16="http://schemas.microsoft.com/office/drawing/2014/main" id="{B469A85D-8A60-4103-9C79-93F09BAD3710}"/>
              </a:ext>
            </a:extLst>
          </p:cNvPr>
          <p:cNvSpPr>
            <a:spLocks xmlns:a="http://schemas.openxmlformats.org/drawingml/2006/main" noGrp="1"/>
          </p:cNvSpPr>
          <p:nvPr/>
        </p:nvSpPr>
        <p:spPr>
          <a:xfrm xmlns:a="http://schemas.openxmlformats.org/drawingml/2006/main">
            <a:off x="685800" y="41529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Nato pripravim kratko testno sporočilo v Outbox.</a:t>
            </a:r>
          </a:p>
        </p:txBody>
      </p:sp>
      <p:sp>
        <p:nvSpPr>
          <p:cNvPr id="6" name="">
            <a:extLst xmlns:a="http://schemas.openxmlformats.org/drawingml/2006/main">
              <a:ext uri="{FF2B5EF4-FFF2-40B4-BE49-F238E27FC236}">
                <a16:creationId xmlns:a16="http://schemas.microsoft.com/office/drawing/2014/main" id="{A16CF747-D97B-4875-95E6-4F7EBA5FDFC4}"/>
              </a:ext>
            </a:extLst>
          </p:cNvPr>
          <p:cNvSpPr>
            <a:spLocks xmlns:a="http://schemas.openxmlformats.org/drawingml/2006/main" noGrp="1"/>
          </p:cNvSpPr>
          <p:nvPr/>
        </p:nvSpPr>
        <p:spPr>
          <a:xfrm xmlns:a="http://schemas.openxmlformats.org/drawingml/2006/main">
            <a:off x="685800" y="5105400"/>
            <a:ext cx="8858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75" b="0">
                <a:solidFill>
                  <a:srgbClr val="52677A"/>
                </a:solidFill>
                <a:latin typeface="DejaVu Sans"/>
                <a:ea typeface="DejaVu Sans"/>
                <a:cs typeface="DejaVu Sans"/>
              </a:defRPr>
            </a:defPPr>
            <a:lvl1pPr>
              <a:buNone/>
              <a:defRPr sz="1575" b="0">
                <a:solidFill>
                  <a:srgbClr val="52677A"/>
                </a:solidFill>
                <a:latin typeface="DejaVu Sans"/>
                <a:ea typeface="DejaVu Sans"/>
                <a:cs typeface="DejaVu Sans"/>
              </a:defRPr>
            </a:lvl1pPr>
            <a:lvl2pPr>
              <a:buNone/>
              <a:defRPr sz="1575" b="0">
                <a:solidFill>
                  <a:srgbClr val="52677A"/>
                </a:solidFill>
                <a:latin typeface="DejaVu Sans"/>
                <a:ea typeface="DejaVu Sans"/>
                <a:cs typeface="DejaVu Sans"/>
              </a:defRPr>
            </a:lvl2pPr>
            <a:lvl3pPr>
              <a:buNone/>
              <a:defRPr sz="1575" b="0">
                <a:solidFill>
                  <a:srgbClr val="52677A"/>
                </a:solidFill>
                <a:latin typeface="DejaVu Sans"/>
                <a:ea typeface="DejaVu Sans"/>
                <a:cs typeface="DejaVu Sans"/>
              </a:defRPr>
            </a:lvl3pPr>
            <a:lvl4pPr>
              <a:buNone/>
              <a:defRPr sz="1575" b="0">
                <a:solidFill>
                  <a:srgbClr val="52677A"/>
                </a:solidFill>
                <a:latin typeface="DejaVu Sans"/>
                <a:ea typeface="DejaVu Sans"/>
                <a:cs typeface="DejaVu Sans"/>
              </a:defRPr>
            </a:lvl4pPr>
            <a:lvl5pPr>
              <a:buNone/>
              <a:defRPr sz="1575" b="0">
                <a:solidFill>
                  <a:srgbClr val="52677A"/>
                </a:solidFill>
                <a:latin typeface="DejaVu Sans"/>
                <a:ea typeface="DejaVu Sans"/>
                <a:cs typeface="DejaVu Sans"/>
              </a:defRPr>
            </a:lvl5pPr>
            <a:lvl6pPr>
              <a:buNone/>
              <a:defRPr sz="1575" b="0">
                <a:solidFill>
                  <a:srgbClr val="52677A"/>
                </a:solidFill>
                <a:latin typeface="DejaVu Sans"/>
                <a:ea typeface="DejaVu Sans"/>
                <a:cs typeface="DejaVu Sans"/>
              </a:defRPr>
            </a:lvl6pPr>
            <a:lvl7pPr>
              <a:buNone/>
              <a:defRPr sz="1575" b="0">
                <a:solidFill>
                  <a:srgbClr val="52677A"/>
                </a:solidFill>
                <a:latin typeface="DejaVu Sans"/>
                <a:ea typeface="DejaVu Sans"/>
                <a:cs typeface="DejaVu Sans"/>
              </a:defRPr>
            </a:lvl7pPr>
            <a:lvl8pPr>
              <a:buNone/>
              <a:defRPr sz="1575" b="0">
                <a:solidFill>
                  <a:srgbClr val="52677A"/>
                </a:solidFill>
                <a:latin typeface="DejaVu Sans"/>
                <a:ea typeface="DejaVu Sans"/>
                <a:cs typeface="DejaVu Sans"/>
              </a:defRPr>
            </a:lvl8pPr>
            <a:lvl9pPr>
              <a:buNone/>
              <a:defRPr sz="1575" b="0">
                <a:solidFill>
                  <a:srgbClr val="52677A"/>
                </a:solidFill>
                <a:latin typeface="DejaVu Sans"/>
                <a:ea typeface="DejaVu Sans"/>
                <a:cs typeface="DejaVu Sans"/>
              </a:defRPr>
            </a:lvl9pPr>
          </a:lstStyle>
          <a:p xmlns:a="http://schemas.openxmlformats.org/drawingml/2006/main">
            <a:pPr>
              <a:buNone/>
              <a:defRPr sz="1575" b="0">
                <a:solidFill>
                  <a:srgbClr val="52677A"/>
                </a:solidFill>
                <a:latin typeface="DejaVu Sans"/>
                <a:ea typeface="DejaVu Sans"/>
                <a:cs typeface="DejaVu Sans"/>
              </a:defRPr>
            </a:pPr>
            <a:r>
              <a:rPr sz="1575" b="0">
                <a:solidFill>
                  <a:srgbClr val="52677A"/>
                </a:solidFill>
                <a:latin typeface="DejaVu Sans"/>
                <a:ea typeface="DejaVu Sans"/>
                <a:cs typeface="DejaVu Sans"/>
              </a:rPr>
              <a:t>Winlink geslo, registracija Winlink Express in licenca VARA so tri različne stvari.</a:t>
            </a:r>
          </a:p>
        </p:txBody>
      </p:sp>
      <p:pic>
        <p:nvPicPr>
          <p:cNvPr id="7" name="">
            <a:extLst xmlns:a="http://schemas.openxmlformats.org/drawingml/2006/main">
              <a:ext uri="{FF2B5EF4-FFF2-40B4-BE49-F238E27FC236}">
                <a16:creationId xmlns:a16="http://schemas.microsoft.com/office/drawing/2014/main" id="{D3529FF1-B3BE-4EC1-9D73-B9E5D95767DC}"/>
              </a:ext>
            </a:extLst>
          </p:cNvPr>
          <p:cNvPicPr>
            <a:picLocks xmlns:a="http://schemas.openxmlformats.org/drawingml/2006/main" noChangeAspect="1"/>
          </p:cNvPicPr>
          <p:nvPr/>
        </p:nvPicPr>
        <p:blipFill>
          <a:blip xmlns:r="http://schemas.openxmlformats.org/officeDocument/2006/relationships" xmlns:a="http://schemas.openxmlformats.org/drawingml/2006/main" r:embed="R3ed2548e90044a81">
            <a:extLst>
              <a:ext uri="{96DAC541-7B7A-43D3-8B79-37D633B846F1}">
                <asvg:svgBlip xmlns:asvg="http://schemas.microsoft.com/office/drawing/2016/SVG/main" r:embed="R98e46b470b0e4e3a"/>
              </a:ext>
            </a:extLst>
          </a:blip>
          <a:stretch xmlns:a="http://schemas.openxmlformats.org/drawingml/2006/main"/>
        </p:blipFill>
        <p:spPr>
          <a:xfrm xmlns:a="http://schemas.openxmlformats.org/drawingml/2006/main">
            <a:off x="10191750" y="4981575"/>
            <a:ext cx="1095375" cy="1095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C314EAFC-EADD-4B51-8147-C7AD9F4F8F5A}"/>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10</a:t>
            </a:r>
          </a:p>
        </p:txBody>
      </p:sp>
    </p:spTree>
    <p:extLst>
      <p:ext uri="{BB962C8B-B14F-4D97-AF65-F5344CB8AC3E}">
        <p14:creationId xmlns:p14="http://schemas.microsoft.com/office/powerpoint/2010/main" val="998840382"/>
      </p:ext>
    </p:extLst>
  </p:cSld>
</p:sld>
</file>

<file path=ppt/slides/slide11.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97E7A0F-33D3-4589-95F4-9F2C132DA16C}"/>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Namestitev VARA FM</a:t>
            </a:r>
          </a:p>
        </p:txBody>
      </p:sp>
      <p:sp>
        <p:nvSpPr>
          <p:cNvPr id="2" name="">
            <a:extLst xmlns:a="http://schemas.openxmlformats.org/drawingml/2006/main">
              <a:ext uri="{FF2B5EF4-FFF2-40B4-BE49-F238E27FC236}">
                <a16:creationId xmlns:a16="http://schemas.microsoft.com/office/drawing/2014/main" id="{D37F73EF-3EFF-430C-85E7-5ABB310739E6}"/>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1  Prenesem VARA FM in razširim ZIP.</a:t>
            </a:r>
          </a:p>
        </p:txBody>
      </p:sp>
      <p:sp>
        <p:nvSpPr>
          <p:cNvPr id="3" name="">
            <a:extLst xmlns:a="http://schemas.openxmlformats.org/drawingml/2006/main">
              <a:ext uri="{FF2B5EF4-FFF2-40B4-BE49-F238E27FC236}">
                <a16:creationId xmlns:a16="http://schemas.microsoft.com/office/drawing/2014/main" id="{B334C967-D6C2-4F70-95EC-E8C8FFCA8BE1}"/>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2  Zaženem namestilnik in zapišem pot programa.</a:t>
            </a:r>
          </a:p>
        </p:txBody>
      </p:sp>
      <p:sp>
        <p:nvSpPr>
          <p:cNvPr id="4" name="">
            <a:extLst xmlns:a="http://schemas.openxmlformats.org/drawingml/2006/main">
              <a:ext uri="{FF2B5EF4-FFF2-40B4-BE49-F238E27FC236}">
                <a16:creationId xmlns:a16="http://schemas.microsoft.com/office/drawing/2014/main" id="{FCB959B8-3106-4A3E-B5BB-61BCDC895829}"/>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3  Vnesem klicni znak in po želji licenčni ključ.</a:t>
            </a:r>
          </a:p>
        </p:txBody>
      </p:sp>
      <p:sp>
        <p:nvSpPr>
          <p:cNvPr id="5" name="">
            <a:extLst xmlns:a="http://schemas.openxmlformats.org/drawingml/2006/main">
              <a:ext uri="{FF2B5EF4-FFF2-40B4-BE49-F238E27FC236}">
                <a16:creationId xmlns:a16="http://schemas.microsoft.com/office/drawing/2014/main" id="{E57EA9C6-0CA4-40B2-A423-10658DB71FAD}"/>
              </a:ext>
            </a:extLst>
          </p:cNvPr>
          <p:cNvSpPr>
            <a:spLocks xmlns:a="http://schemas.openxmlformats.org/drawingml/2006/main" noGrp="1"/>
          </p:cNvSpPr>
          <p:nvPr/>
        </p:nvSpPr>
        <p:spPr>
          <a:xfrm xmlns:a="http://schemas.openxmlformats.org/drawingml/2006/main">
            <a:off x="685800" y="41529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4  V SoundCard nastavim USB Audio CODEC.</a:t>
            </a:r>
          </a:p>
        </p:txBody>
      </p:sp>
      <p:pic>
        <p:nvPicPr>
          <p:cNvPr id="6" name="">
            <a:extLst xmlns:a="http://schemas.openxmlformats.org/drawingml/2006/main">
              <a:ext uri="{FF2B5EF4-FFF2-40B4-BE49-F238E27FC236}">
                <a16:creationId xmlns:a16="http://schemas.microsoft.com/office/drawing/2014/main" id="{95BC568E-B7F8-43FB-8A87-04049A0AA08B}"/>
              </a:ext>
            </a:extLst>
          </p:cNvPr>
          <p:cNvPicPr>
            <a:picLocks xmlns:a="http://schemas.openxmlformats.org/drawingml/2006/main" noChangeAspect="1"/>
          </p:cNvPicPr>
          <p:nvPr/>
        </p:nvPicPr>
        <p:blipFill>
          <a:blip xmlns:r="http://schemas.openxmlformats.org/officeDocument/2006/relationships" xmlns:a="http://schemas.openxmlformats.org/drawingml/2006/main" r:embed="Rc7e3c0a48cb044c1">
            <a:extLst>
              <a:ext uri="{96DAC541-7B7A-43D3-8B79-37D633B846F1}">
                <asvg:svgBlip xmlns:asvg="http://schemas.microsoft.com/office/drawing/2016/SVG/main" r:embed="Rfc884a61530746c2"/>
              </a:ext>
            </a:extLst>
          </a:blip>
          <a:stretch xmlns:a="http://schemas.openxmlformats.org/drawingml/2006/main"/>
        </p:blipFill>
        <p:spPr>
          <a:xfrm xmlns:a="http://schemas.openxmlformats.org/drawingml/2006/main">
            <a:off x="10191750" y="4981575"/>
            <a:ext cx="1095375" cy="109537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72C707C8-6008-4A03-929A-EF48F9B543C5}"/>
              </a:ext>
            </a:extLst>
          </p:cNvPr>
          <p:cNvSpPr>
            <a:spLocks xmlns:a="http://schemas.openxmlformats.org/drawingml/2006/main" noGrp="1"/>
          </p:cNvSpPr>
          <p:nvPr/>
        </p:nvSpPr>
        <p:spPr>
          <a:xfrm xmlns:a="http://schemas.openxmlformats.org/drawingml/2006/main">
            <a:off x="685800" y="5762625"/>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217E95"/>
                </a:solidFill>
                <a:latin typeface="DejaVu Sans"/>
                <a:ea typeface="DejaVu Sans"/>
                <a:cs typeface="DejaVu Sans"/>
              </a:defRPr>
            </a:defPPr>
            <a:lvl1pPr>
              <a:buNone/>
              <a:defRPr sz="1425" b="0">
                <a:solidFill>
                  <a:srgbClr val="217E95"/>
                </a:solidFill>
                <a:latin typeface="DejaVu Sans"/>
                <a:ea typeface="DejaVu Sans"/>
                <a:cs typeface="DejaVu Sans"/>
              </a:defRPr>
            </a:lvl1pPr>
            <a:lvl2pPr>
              <a:buNone/>
              <a:defRPr sz="1425" b="0">
                <a:solidFill>
                  <a:srgbClr val="217E95"/>
                </a:solidFill>
                <a:latin typeface="DejaVu Sans"/>
                <a:ea typeface="DejaVu Sans"/>
                <a:cs typeface="DejaVu Sans"/>
              </a:defRPr>
            </a:lvl2pPr>
            <a:lvl3pPr>
              <a:buNone/>
              <a:defRPr sz="1425" b="0">
                <a:solidFill>
                  <a:srgbClr val="217E95"/>
                </a:solidFill>
                <a:latin typeface="DejaVu Sans"/>
                <a:ea typeface="DejaVu Sans"/>
                <a:cs typeface="DejaVu Sans"/>
              </a:defRPr>
            </a:lvl3pPr>
            <a:lvl4pPr>
              <a:buNone/>
              <a:defRPr sz="1425" b="0">
                <a:solidFill>
                  <a:srgbClr val="217E95"/>
                </a:solidFill>
                <a:latin typeface="DejaVu Sans"/>
                <a:ea typeface="DejaVu Sans"/>
                <a:cs typeface="DejaVu Sans"/>
              </a:defRPr>
            </a:lvl4pPr>
            <a:lvl5pPr>
              <a:buNone/>
              <a:defRPr sz="1425" b="0">
                <a:solidFill>
                  <a:srgbClr val="217E95"/>
                </a:solidFill>
                <a:latin typeface="DejaVu Sans"/>
                <a:ea typeface="DejaVu Sans"/>
                <a:cs typeface="DejaVu Sans"/>
              </a:defRPr>
            </a:lvl5pPr>
            <a:lvl6pPr>
              <a:buNone/>
              <a:defRPr sz="1425" b="0">
                <a:solidFill>
                  <a:srgbClr val="217E95"/>
                </a:solidFill>
                <a:latin typeface="DejaVu Sans"/>
                <a:ea typeface="DejaVu Sans"/>
                <a:cs typeface="DejaVu Sans"/>
              </a:defRPr>
            </a:lvl6pPr>
            <a:lvl7pPr>
              <a:buNone/>
              <a:defRPr sz="1425" b="0">
                <a:solidFill>
                  <a:srgbClr val="217E95"/>
                </a:solidFill>
                <a:latin typeface="DejaVu Sans"/>
                <a:ea typeface="DejaVu Sans"/>
                <a:cs typeface="DejaVu Sans"/>
              </a:defRPr>
            </a:lvl7pPr>
            <a:lvl8pPr>
              <a:buNone/>
              <a:defRPr sz="1425" b="0">
                <a:solidFill>
                  <a:srgbClr val="217E95"/>
                </a:solidFill>
                <a:latin typeface="DejaVu Sans"/>
                <a:ea typeface="DejaVu Sans"/>
                <a:cs typeface="DejaVu Sans"/>
              </a:defRPr>
            </a:lvl8pPr>
            <a:lvl9pPr>
              <a:buNone/>
              <a:defRPr sz="1425" b="0">
                <a:solidFill>
                  <a:srgbClr val="217E95"/>
                </a:solidFill>
                <a:latin typeface="DejaVu Sans"/>
                <a:ea typeface="DejaVu Sans"/>
                <a:cs typeface="DejaVu Sans"/>
              </a:defRPr>
            </a:lvl9pPr>
          </a:lstStyle>
          <a:p xmlns:a="http://schemas.openxmlformats.org/drawingml/2006/main">
            <a:pPr>
              <a:buNone/>
              <a:defRPr sz="1425" b="0">
                <a:solidFill>
                  <a:srgbClr val="217E95"/>
                </a:solidFill>
                <a:latin typeface="DejaVu Sans"/>
                <a:ea typeface="DejaVu Sans"/>
                <a:cs typeface="DejaVu Sans"/>
              </a:defRPr>
            </a:pPr>
            <a:r>
              <a:rPr sz="1425" b="0">
                <a:solidFill>
                  <a:srgbClr val="217E95"/>
                </a:solidFill>
                <a:latin typeface="DejaVu Sans"/>
                <a:ea typeface="DejaVu Sans"/>
                <a:cs typeface="DejaVu Sans"/>
                <a:hlinkClick xmlns:r="http://schemas.openxmlformats.org/officeDocument/2006/relationships" r:id="R9b5673692cb5432f"/>
              </a:rPr>
              <a:t>Prenos in licenca VARA</a:t>
            </a:r>
          </a:p>
        </p:txBody>
      </p:sp>
      <p:sp>
        <p:nvSpPr>
          <p:cNvPr id="8" name="">
            <a:extLst xmlns:a="http://schemas.openxmlformats.org/drawingml/2006/main">
              <a:ext uri="{FF2B5EF4-FFF2-40B4-BE49-F238E27FC236}">
                <a16:creationId xmlns:a16="http://schemas.microsoft.com/office/drawing/2014/main" id="{1EBF06C6-A180-40D6-A22D-7148B721DC06}"/>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11</a:t>
            </a:r>
          </a:p>
        </p:txBody>
      </p:sp>
    </p:spTree>
    <p:extLst>
      <p:ext uri="{BB962C8B-B14F-4D97-AF65-F5344CB8AC3E}">
        <p14:creationId xmlns:p14="http://schemas.microsoft.com/office/powerpoint/2010/main" val="661161643"/>
      </p:ext>
    </p:extLst>
  </p:cSld>
</p:sld>
</file>

<file path=ppt/slides/slide12.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39BEA77-64C7-4DCF-B45D-F3B24FC4F7CF}"/>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Winlink Express povežem z VARA FM</a:t>
            </a:r>
          </a:p>
        </p:txBody>
      </p:sp>
      <p:sp>
        <p:nvSpPr>
          <p:cNvPr id="2" name="">
            <a:extLst xmlns:a="http://schemas.openxmlformats.org/drawingml/2006/main">
              <a:ext uri="{FF2B5EF4-FFF2-40B4-BE49-F238E27FC236}">
                <a16:creationId xmlns:a16="http://schemas.microsoft.com/office/drawing/2014/main" id="{81E09141-7D6C-4908-881E-42D0DB305BE9}"/>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Open Session: VARA FM Winlink</a:t>
            </a:r>
          </a:p>
        </p:txBody>
      </p:sp>
      <p:sp>
        <p:nvSpPr>
          <p:cNvPr id="3" name="">
            <a:extLst xmlns:a="http://schemas.openxmlformats.org/drawingml/2006/main">
              <a:ext uri="{FF2B5EF4-FFF2-40B4-BE49-F238E27FC236}">
                <a16:creationId xmlns:a16="http://schemas.microsoft.com/office/drawing/2014/main" id="{FA7DEFF3-F781-4B49-8724-2247C3F8E846}"/>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V nastavitvah seje preverim pot do VARAFM.exe.</a:t>
            </a:r>
          </a:p>
        </p:txBody>
      </p:sp>
      <p:sp>
        <p:nvSpPr>
          <p:cNvPr id="4" name="">
            <a:extLst xmlns:a="http://schemas.openxmlformats.org/drawingml/2006/main">
              <a:ext uri="{FF2B5EF4-FFF2-40B4-BE49-F238E27FC236}">
                <a16:creationId xmlns:a16="http://schemas.microsoft.com/office/drawing/2014/main" id="{6CD97B58-6562-4212-807E-558E18EBCE77}"/>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Lokalni modem: 127.0.0.1 in usklajena TCP vrata</a:t>
            </a:r>
          </a:p>
        </p:txBody>
      </p:sp>
      <p:sp>
        <p:nvSpPr>
          <p:cNvPr id="5" name="">
            <a:extLst xmlns:a="http://schemas.openxmlformats.org/drawingml/2006/main">
              <a:ext uri="{FF2B5EF4-FFF2-40B4-BE49-F238E27FC236}">
                <a16:creationId xmlns:a16="http://schemas.microsoft.com/office/drawing/2014/main" id="{53626119-3009-43EA-8C4C-4B51697002A1}"/>
              </a:ext>
            </a:extLst>
          </p:cNvPr>
          <p:cNvSpPr>
            <a:spLocks xmlns:a="http://schemas.openxmlformats.org/drawingml/2006/main" noGrp="1"/>
          </p:cNvSpPr>
          <p:nvPr/>
        </p:nvSpPr>
        <p:spPr>
          <a:xfrm xmlns:a="http://schemas.openxmlformats.org/drawingml/2006/main">
            <a:off x="685800" y="41529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VARA FM običajno uporablja 8302 in podatkovna 8303.</a:t>
            </a:r>
          </a:p>
        </p:txBody>
      </p:sp>
      <p:sp>
        <p:nvSpPr>
          <p:cNvPr id="6" name="">
            <a:extLst xmlns:a="http://schemas.openxmlformats.org/drawingml/2006/main">
              <a:ext uri="{FF2B5EF4-FFF2-40B4-BE49-F238E27FC236}">
                <a16:creationId xmlns:a16="http://schemas.microsoft.com/office/drawing/2014/main" id="{175F7B1D-F41F-4713-BC64-3B72D01C6AA0}"/>
              </a:ext>
            </a:extLst>
          </p:cNvPr>
          <p:cNvSpPr>
            <a:spLocks xmlns:a="http://schemas.openxmlformats.org/drawingml/2006/main" noGrp="1"/>
          </p:cNvSpPr>
          <p:nvPr/>
        </p:nvSpPr>
        <p:spPr>
          <a:xfrm xmlns:a="http://schemas.openxmlformats.org/drawingml/2006/main">
            <a:off x="685800" y="5105400"/>
            <a:ext cx="8858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75" b="0">
                <a:solidFill>
                  <a:srgbClr val="52677A"/>
                </a:solidFill>
                <a:latin typeface="DejaVu Sans"/>
                <a:ea typeface="DejaVu Sans"/>
                <a:cs typeface="DejaVu Sans"/>
              </a:defRPr>
            </a:defPPr>
            <a:lvl1pPr>
              <a:buNone/>
              <a:defRPr sz="1575" b="0">
                <a:solidFill>
                  <a:srgbClr val="52677A"/>
                </a:solidFill>
                <a:latin typeface="DejaVu Sans"/>
                <a:ea typeface="DejaVu Sans"/>
                <a:cs typeface="DejaVu Sans"/>
              </a:defRPr>
            </a:lvl1pPr>
            <a:lvl2pPr>
              <a:buNone/>
              <a:defRPr sz="1575" b="0">
                <a:solidFill>
                  <a:srgbClr val="52677A"/>
                </a:solidFill>
                <a:latin typeface="DejaVu Sans"/>
                <a:ea typeface="DejaVu Sans"/>
                <a:cs typeface="DejaVu Sans"/>
              </a:defRPr>
            </a:lvl2pPr>
            <a:lvl3pPr>
              <a:buNone/>
              <a:defRPr sz="1575" b="0">
                <a:solidFill>
                  <a:srgbClr val="52677A"/>
                </a:solidFill>
                <a:latin typeface="DejaVu Sans"/>
                <a:ea typeface="DejaVu Sans"/>
                <a:cs typeface="DejaVu Sans"/>
              </a:defRPr>
            </a:lvl3pPr>
            <a:lvl4pPr>
              <a:buNone/>
              <a:defRPr sz="1575" b="0">
                <a:solidFill>
                  <a:srgbClr val="52677A"/>
                </a:solidFill>
                <a:latin typeface="DejaVu Sans"/>
                <a:ea typeface="DejaVu Sans"/>
                <a:cs typeface="DejaVu Sans"/>
              </a:defRPr>
            </a:lvl4pPr>
            <a:lvl5pPr>
              <a:buNone/>
              <a:defRPr sz="1575" b="0">
                <a:solidFill>
                  <a:srgbClr val="52677A"/>
                </a:solidFill>
                <a:latin typeface="DejaVu Sans"/>
                <a:ea typeface="DejaVu Sans"/>
                <a:cs typeface="DejaVu Sans"/>
              </a:defRPr>
            </a:lvl5pPr>
            <a:lvl6pPr>
              <a:buNone/>
              <a:defRPr sz="1575" b="0">
                <a:solidFill>
                  <a:srgbClr val="52677A"/>
                </a:solidFill>
                <a:latin typeface="DejaVu Sans"/>
                <a:ea typeface="DejaVu Sans"/>
                <a:cs typeface="DejaVu Sans"/>
              </a:defRPr>
            </a:lvl6pPr>
            <a:lvl7pPr>
              <a:buNone/>
              <a:defRPr sz="1575" b="0">
                <a:solidFill>
                  <a:srgbClr val="52677A"/>
                </a:solidFill>
                <a:latin typeface="DejaVu Sans"/>
                <a:ea typeface="DejaVu Sans"/>
                <a:cs typeface="DejaVu Sans"/>
              </a:defRPr>
            </a:lvl7pPr>
            <a:lvl8pPr>
              <a:buNone/>
              <a:defRPr sz="1575" b="0">
                <a:solidFill>
                  <a:srgbClr val="52677A"/>
                </a:solidFill>
                <a:latin typeface="DejaVu Sans"/>
                <a:ea typeface="DejaVu Sans"/>
                <a:cs typeface="DejaVu Sans"/>
              </a:defRPr>
            </a:lvl8pPr>
            <a:lvl9pPr>
              <a:buNone/>
              <a:defRPr sz="1575" b="0">
                <a:solidFill>
                  <a:srgbClr val="52677A"/>
                </a:solidFill>
                <a:latin typeface="DejaVu Sans"/>
                <a:ea typeface="DejaVu Sans"/>
                <a:cs typeface="DejaVu Sans"/>
              </a:defRPr>
            </a:lvl9pPr>
          </a:lstStyle>
          <a:p xmlns:a="http://schemas.openxmlformats.org/drawingml/2006/main">
            <a:pPr>
              <a:buNone/>
              <a:defRPr sz="1575" b="0">
                <a:solidFill>
                  <a:srgbClr val="52677A"/>
                </a:solidFill>
                <a:latin typeface="DejaVu Sans"/>
                <a:ea typeface="DejaVu Sans"/>
                <a:cs typeface="DejaVu Sans"/>
              </a:defRPr>
            </a:pPr>
            <a:r>
              <a:rPr sz="1575" b="0">
                <a:solidFill>
                  <a:srgbClr val="52677A"/>
                </a:solidFill>
                <a:latin typeface="DejaVu Sans"/>
                <a:ea typeface="DejaVu Sans"/>
                <a:cs typeface="DejaVu Sans"/>
              </a:rPr>
              <a:t>COM vrata upravljajo radio. TCP vrata povezujejo oba programa na PC.</a:t>
            </a:r>
          </a:p>
        </p:txBody>
      </p:sp>
      <p:pic>
        <p:nvPicPr>
          <p:cNvPr id="7" name="">
            <a:extLst xmlns:a="http://schemas.openxmlformats.org/drawingml/2006/main">
              <a:ext uri="{FF2B5EF4-FFF2-40B4-BE49-F238E27FC236}">
                <a16:creationId xmlns:a16="http://schemas.microsoft.com/office/drawing/2014/main" id="{E46142E4-748D-41CC-A646-2571AFD0D227}"/>
              </a:ext>
            </a:extLst>
          </p:cNvPr>
          <p:cNvPicPr>
            <a:picLocks xmlns:a="http://schemas.openxmlformats.org/drawingml/2006/main" noChangeAspect="1"/>
          </p:cNvPicPr>
          <p:nvPr/>
        </p:nvPicPr>
        <p:blipFill>
          <a:blip xmlns:r="http://schemas.openxmlformats.org/officeDocument/2006/relationships" xmlns:a="http://schemas.openxmlformats.org/drawingml/2006/main" r:embed="R93f0bb0010cd4c19">
            <a:extLst>
              <a:ext uri="{96DAC541-7B7A-43D3-8B79-37D633B846F1}">
                <asvg:svgBlip xmlns:asvg="http://schemas.microsoft.com/office/drawing/2016/SVG/main" r:embed="R0f715e88b4e8432c"/>
              </a:ext>
            </a:extLst>
          </a:blip>
          <a:stretch xmlns:a="http://schemas.openxmlformats.org/drawingml/2006/main"/>
        </p:blipFill>
        <p:spPr>
          <a:xfrm xmlns:a="http://schemas.openxmlformats.org/drawingml/2006/main">
            <a:off x="10191750" y="4981575"/>
            <a:ext cx="1095375" cy="1095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2CCF2B58-D628-48B2-911F-9616B21B25F1}"/>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12</a:t>
            </a:r>
          </a:p>
        </p:txBody>
      </p:sp>
    </p:spTree>
    <p:extLst>
      <p:ext uri="{BB962C8B-B14F-4D97-AF65-F5344CB8AC3E}">
        <p14:creationId xmlns:p14="http://schemas.microsoft.com/office/powerpoint/2010/main" val="1070158405"/>
      </p:ext>
    </p:extLst>
  </p:cSld>
</p:sld>
</file>

<file path=ppt/slides/slide13.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0A509ED-6F85-43E0-809A-9F7C86F30C1B}"/>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FT-991A: nastavitve za FM podatke</a:t>
            </a:r>
          </a:p>
        </p:txBody>
      </p:sp>
      <p:sp>
        <p:nvSpPr>
          <p:cNvPr id="2" name="">
            <a:extLst xmlns:a="http://schemas.openxmlformats.org/drawingml/2006/main">
              <a:ext uri="{FF2B5EF4-FFF2-40B4-BE49-F238E27FC236}">
                <a16:creationId xmlns:a16="http://schemas.microsoft.com/office/drawing/2014/main" id="{26C6A22A-F8CA-4462-B3F0-3FDA3E02F1DA}"/>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Način DATA-FM in preverjena frekvenca RMS</a:t>
            </a:r>
          </a:p>
        </p:txBody>
      </p:sp>
      <p:sp>
        <p:nvSpPr>
          <p:cNvPr id="3" name="">
            <a:extLst xmlns:a="http://schemas.openxmlformats.org/drawingml/2006/main">
              <a:ext uri="{FF2B5EF4-FFF2-40B4-BE49-F238E27FC236}">
                <a16:creationId xmlns:a16="http://schemas.microsoft.com/office/drawing/2014/main" id="{1C1A680A-291A-4CFD-AA68-AFD9A5E1F684}"/>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077 FM PKT PORT SELECT: USB</a:t>
            </a:r>
          </a:p>
        </p:txBody>
      </p:sp>
      <p:sp>
        <p:nvSpPr>
          <p:cNvPr id="4" name="">
            <a:extLst xmlns:a="http://schemas.openxmlformats.org/drawingml/2006/main">
              <a:ext uri="{FF2B5EF4-FFF2-40B4-BE49-F238E27FC236}">
                <a16:creationId xmlns:a16="http://schemas.microsoft.com/office/drawing/2014/main" id="{7AF168F6-DFEC-4817-BCDF-CB09E1270814}"/>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076 FM PKT PTT SELECT: usklajen RTS/DTR, če ga uporabim</a:t>
            </a:r>
          </a:p>
        </p:txBody>
      </p:sp>
      <p:sp>
        <p:nvSpPr>
          <p:cNvPr id="5" name="">
            <a:extLst xmlns:a="http://schemas.openxmlformats.org/drawingml/2006/main">
              <a:ext uri="{FF2B5EF4-FFF2-40B4-BE49-F238E27FC236}">
                <a16:creationId xmlns:a16="http://schemas.microsoft.com/office/drawing/2014/main" id="{AB5BEF29-94D4-4BBB-BD1D-63CF5122ED88}"/>
              </a:ext>
            </a:extLst>
          </p:cNvPr>
          <p:cNvSpPr>
            <a:spLocks xmlns:a="http://schemas.openxmlformats.org/drawingml/2006/main" noGrp="1"/>
          </p:cNvSpPr>
          <p:nvPr/>
        </p:nvSpPr>
        <p:spPr>
          <a:xfrm xmlns:a="http://schemas.openxmlformats.org/drawingml/2006/main">
            <a:off x="685800" y="41529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078 TX GAIN in 079 PKT MODE: glede na vmesnik</a:t>
            </a:r>
          </a:p>
        </p:txBody>
      </p:sp>
      <p:sp>
        <p:nvSpPr>
          <p:cNvPr id="6" name="">
            <a:extLst xmlns:a="http://schemas.openxmlformats.org/drawingml/2006/main">
              <a:ext uri="{FF2B5EF4-FFF2-40B4-BE49-F238E27FC236}">
                <a16:creationId xmlns:a16="http://schemas.microsoft.com/office/drawing/2014/main" id="{D0810A7A-1B9F-4A8D-B7EE-34D7129CEE44}"/>
              </a:ext>
            </a:extLst>
          </p:cNvPr>
          <p:cNvSpPr>
            <a:spLocks xmlns:a="http://schemas.openxmlformats.org/drawingml/2006/main" noGrp="1"/>
          </p:cNvSpPr>
          <p:nvPr/>
        </p:nvSpPr>
        <p:spPr>
          <a:xfrm xmlns:a="http://schemas.openxmlformats.org/drawingml/2006/main">
            <a:off x="685800" y="5105400"/>
            <a:ext cx="8858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75" b="0">
                <a:solidFill>
                  <a:srgbClr val="52677A"/>
                </a:solidFill>
                <a:latin typeface="DejaVu Sans"/>
                <a:ea typeface="DejaVu Sans"/>
                <a:cs typeface="DejaVu Sans"/>
              </a:defRPr>
            </a:defPPr>
            <a:lvl1pPr>
              <a:buNone/>
              <a:defRPr sz="1575" b="0">
                <a:solidFill>
                  <a:srgbClr val="52677A"/>
                </a:solidFill>
                <a:latin typeface="DejaVu Sans"/>
                <a:ea typeface="DejaVu Sans"/>
                <a:cs typeface="DejaVu Sans"/>
              </a:defRPr>
            </a:lvl1pPr>
            <a:lvl2pPr>
              <a:buNone/>
              <a:defRPr sz="1575" b="0">
                <a:solidFill>
                  <a:srgbClr val="52677A"/>
                </a:solidFill>
                <a:latin typeface="DejaVu Sans"/>
                <a:ea typeface="DejaVu Sans"/>
                <a:cs typeface="DejaVu Sans"/>
              </a:defRPr>
            </a:lvl2pPr>
            <a:lvl3pPr>
              <a:buNone/>
              <a:defRPr sz="1575" b="0">
                <a:solidFill>
                  <a:srgbClr val="52677A"/>
                </a:solidFill>
                <a:latin typeface="DejaVu Sans"/>
                <a:ea typeface="DejaVu Sans"/>
                <a:cs typeface="DejaVu Sans"/>
              </a:defRPr>
            </a:lvl3pPr>
            <a:lvl4pPr>
              <a:buNone/>
              <a:defRPr sz="1575" b="0">
                <a:solidFill>
                  <a:srgbClr val="52677A"/>
                </a:solidFill>
                <a:latin typeface="DejaVu Sans"/>
                <a:ea typeface="DejaVu Sans"/>
                <a:cs typeface="DejaVu Sans"/>
              </a:defRPr>
            </a:lvl4pPr>
            <a:lvl5pPr>
              <a:buNone/>
              <a:defRPr sz="1575" b="0">
                <a:solidFill>
                  <a:srgbClr val="52677A"/>
                </a:solidFill>
                <a:latin typeface="DejaVu Sans"/>
                <a:ea typeface="DejaVu Sans"/>
                <a:cs typeface="DejaVu Sans"/>
              </a:defRPr>
            </a:lvl5pPr>
            <a:lvl6pPr>
              <a:buNone/>
              <a:defRPr sz="1575" b="0">
                <a:solidFill>
                  <a:srgbClr val="52677A"/>
                </a:solidFill>
                <a:latin typeface="DejaVu Sans"/>
                <a:ea typeface="DejaVu Sans"/>
                <a:cs typeface="DejaVu Sans"/>
              </a:defRPr>
            </a:lvl6pPr>
            <a:lvl7pPr>
              <a:buNone/>
              <a:defRPr sz="1575" b="0">
                <a:solidFill>
                  <a:srgbClr val="52677A"/>
                </a:solidFill>
                <a:latin typeface="DejaVu Sans"/>
                <a:ea typeface="DejaVu Sans"/>
                <a:cs typeface="DejaVu Sans"/>
              </a:defRPr>
            </a:lvl7pPr>
            <a:lvl8pPr>
              <a:buNone/>
              <a:defRPr sz="1575" b="0">
                <a:solidFill>
                  <a:srgbClr val="52677A"/>
                </a:solidFill>
                <a:latin typeface="DejaVu Sans"/>
                <a:ea typeface="DejaVu Sans"/>
                <a:cs typeface="DejaVu Sans"/>
              </a:defRPr>
            </a:lvl8pPr>
            <a:lvl9pPr>
              <a:buNone/>
              <a:defRPr sz="1575" b="0">
                <a:solidFill>
                  <a:srgbClr val="52677A"/>
                </a:solidFill>
                <a:latin typeface="DejaVu Sans"/>
                <a:ea typeface="DejaVu Sans"/>
                <a:cs typeface="DejaVu Sans"/>
              </a:defRPr>
            </a:lvl9pPr>
          </a:lstStyle>
          <a:p xmlns:a="http://schemas.openxmlformats.org/drawingml/2006/main">
            <a:pPr>
              <a:buNone/>
              <a:defRPr sz="1575" b="0">
                <a:solidFill>
                  <a:srgbClr val="52677A"/>
                </a:solidFill>
                <a:latin typeface="DejaVu Sans"/>
                <a:ea typeface="DejaVu Sans"/>
                <a:cs typeface="DejaVu Sans"/>
              </a:defRPr>
            </a:pPr>
            <a:r>
              <a:rPr sz="1575" b="0">
                <a:solidFill>
                  <a:srgbClr val="52677A"/>
                </a:solidFill>
                <a:latin typeface="DejaVu Sans"/>
                <a:ea typeface="DejaVu Sans"/>
                <a:cs typeface="DejaVu Sans"/>
              </a:rPr>
              <a:t>NARROW/WIDE je lastnost celotne zvočne poti, ne le ena izbira v programu.</a:t>
            </a:r>
          </a:p>
        </p:txBody>
      </p:sp>
      <p:pic>
        <p:nvPicPr>
          <p:cNvPr id="7" name="">
            <a:extLst xmlns:a="http://schemas.openxmlformats.org/drawingml/2006/main">
              <a:ext uri="{FF2B5EF4-FFF2-40B4-BE49-F238E27FC236}">
                <a16:creationId xmlns:a16="http://schemas.microsoft.com/office/drawing/2014/main" id="{4B07A0DC-81DE-44C7-8154-E69328938BA0}"/>
              </a:ext>
            </a:extLst>
          </p:cNvPr>
          <p:cNvPicPr>
            <a:picLocks xmlns:a="http://schemas.openxmlformats.org/drawingml/2006/main" noChangeAspect="1"/>
          </p:cNvPicPr>
          <p:nvPr/>
        </p:nvPicPr>
        <p:blipFill>
          <a:blip xmlns:r="http://schemas.openxmlformats.org/officeDocument/2006/relationships" xmlns:a="http://schemas.openxmlformats.org/drawingml/2006/main" r:embed="R6d3722fc1b9c4912">
            <a:extLst>
              <a:ext uri="{96DAC541-7B7A-43D3-8B79-37D633B846F1}">
                <asvg:svgBlip xmlns:asvg="http://schemas.microsoft.com/office/drawing/2016/SVG/main" r:embed="Rd9447d3aa9b44711"/>
              </a:ext>
            </a:extLst>
          </a:blip>
          <a:stretch xmlns:a="http://schemas.openxmlformats.org/drawingml/2006/main"/>
        </p:blipFill>
        <p:spPr>
          <a:xfrm xmlns:a="http://schemas.openxmlformats.org/drawingml/2006/main">
            <a:off x="10191750" y="4981575"/>
            <a:ext cx="1095375" cy="1095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AABFA7F0-5684-4ED9-8960-03FBD21CC175}"/>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13</a:t>
            </a:r>
          </a:p>
        </p:txBody>
      </p:sp>
    </p:spTree>
    <p:extLst>
      <p:ext uri="{BB962C8B-B14F-4D97-AF65-F5344CB8AC3E}">
        <p14:creationId xmlns:p14="http://schemas.microsoft.com/office/powerpoint/2010/main" val="243070509"/>
      </p:ext>
    </p:extLst>
  </p:cSld>
</p:sld>
</file>

<file path=ppt/slides/slide14.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1844C21-6A2A-40ED-A23A-8174263AC741}"/>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CAT in PTT preverim ločeno</a:t>
            </a:r>
          </a:p>
        </p:txBody>
      </p:sp>
      <p:sp>
        <p:nvSpPr>
          <p:cNvPr id="2" name="">
            <a:extLst xmlns:a="http://schemas.openxmlformats.org/drawingml/2006/main">
              <a:ext uri="{FF2B5EF4-FFF2-40B4-BE49-F238E27FC236}">
                <a16:creationId xmlns:a16="http://schemas.microsoft.com/office/drawing/2014/main" id="{9C48C554-9803-4EF3-AEDE-5965B3E0AC55}"/>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CAT: Enhanced COM in ista hitrost kot na postaji</a:t>
            </a:r>
          </a:p>
        </p:txBody>
      </p:sp>
      <p:sp>
        <p:nvSpPr>
          <p:cNvPr id="3" name="">
            <a:extLst xmlns:a="http://schemas.openxmlformats.org/drawingml/2006/main">
              <a:ext uri="{FF2B5EF4-FFF2-40B4-BE49-F238E27FC236}">
                <a16:creationId xmlns:a16="http://schemas.microsoft.com/office/drawing/2014/main" id="{37993D9B-0B09-41E6-82AE-9BA17F13B19E}"/>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PTT: en izbran način krmiljenja oddaje</a:t>
            </a:r>
          </a:p>
        </p:txBody>
      </p:sp>
      <p:sp>
        <p:nvSpPr>
          <p:cNvPr id="4" name="">
            <a:extLst xmlns:a="http://schemas.openxmlformats.org/drawingml/2006/main">
              <a:ext uri="{FF2B5EF4-FFF2-40B4-BE49-F238E27FC236}">
                <a16:creationId xmlns:a16="http://schemas.microsoft.com/office/drawing/2014/main" id="{DC537713-724D-4EE1-8F3B-352830DC9B7F}"/>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Preverim kratek vklop TX in zanesljiv povratek na RX.</a:t>
            </a:r>
          </a:p>
        </p:txBody>
      </p:sp>
      <p:sp>
        <p:nvSpPr>
          <p:cNvPr id="5" name="">
            <a:extLst xmlns:a="http://schemas.openxmlformats.org/drawingml/2006/main">
              <a:ext uri="{FF2B5EF4-FFF2-40B4-BE49-F238E27FC236}">
                <a16:creationId xmlns:a16="http://schemas.microsoft.com/office/drawing/2014/main" id="{0189226B-236C-4F3F-A445-57F3636297AD}"/>
              </a:ext>
            </a:extLst>
          </p:cNvPr>
          <p:cNvSpPr>
            <a:spLocks xmlns:a="http://schemas.openxmlformats.org/drawingml/2006/main" noGrp="1"/>
          </p:cNvSpPr>
          <p:nvPr/>
        </p:nvSpPr>
        <p:spPr>
          <a:xfrm xmlns:a="http://schemas.openxmlformats.org/drawingml/2006/main">
            <a:off x="685800" y="41529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Zaprem WSJT-X, VarAC ali drug program z istimi vrati.</a:t>
            </a:r>
          </a:p>
        </p:txBody>
      </p:sp>
      <p:sp>
        <p:nvSpPr>
          <p:cNvPr id="6" name="">
            <a:extLst xmlns:a="http://schemas.openxmlformats.org/drawingml/2006/main">
              <a:ext uri="{FF2B5EF4-FFF2-40B4-BE49-F238E27FC236}">
                <a16:creationId xmlns:a16="http://schemas.microsoft.com/office/drawing/2014/main" id="{F09D8495-7DF2-429B-A40B-1C304953BD6D}"/>
              </a:ext>
            </a:extLst>
          </p:cNvPr>
          <p:cNvSpPr>
            <a:spLocks xmlns:a="http://schemas.openxmlformats.org/drawingml/2006/main" noGrp="1"/>
          </p:cNvSpPr>
          <p:nvPr/>
        </p:nvSpPr>
        <p:spPr>
          <a:xfrm xmlns:a="http://schemas.openxmlformats.org/drawingml/2006/main">
            <a:off x="685800" y="5105400"/>
            <a:ext cx="8858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75" b="0">
                <a:solidFill>
                  <a:srgbClr val="52677A"/>
                </a:solidFill>
                <a:latin typeface="DejaVu Sans"/>
                <a:ea typeface="DejaVu Sans"/>
                <a:cs typeface="DejaVu Sans"/>
              </a:defRPr>
            </a:defPPr>
            <a:lvl1pPr>
              <a:buNone/>
              <a:defRPr sz="1575" b="0">
                <a:solidFill>
                  <a:srgbClr val="52677A"/>
                </a:solidFill>
                <a:latin typeface="DejaVu Sans"/>
                <a:ea typeface="DejaVu Sans"/>
                <a:cs typeface="DejaVu Sans"/>
              </a:defRPr>
            </a:lvl1pPr>
            <a:lvl2pPr>
              <a:buNone/>
              <a:defRPr sz="1575" b="0">
                <a:solidFill>
                  <a:srgbClr val="52677A"/>
                </a:solidFill>
                <a:latin typeface="DejaVu Sans"/>
                <a:ea typeface="DejaVu Sans"/>
                <a:cs typeface="DejaVu Sans"/>
              </a:defRPr>
            </a:lvl2pPr>
            <a:lvl3pPr>
              <a:buNone/>
              <a:defRPr sz="1575" b="0">
                <a:solidFill>
                  <a:srgbClr val="52677A"/>
                </a:solidFill>
                <a:latin typeface="DejaVu Sans"/>
                <a:ea typeface="DejaVu Sans"/>
                <a:cs typeface="DejaVu Sans"/>
              </a:defRPr>
            </a:lvl3pPr>
            <a:lvl4pPr>
              <a:buNone/>
              <a:defRPr sz="1575" b="0">
                <a:solidFill>
                  <a:srgbClr val="52677A"/>
                </a:solidFill>
                <a:latin typeface="DejaVu Sans"/>
                <a:ea typeface="DejaVu Sans"/>
                <a:cs typeface="DejaVu Sans"/>
              </a:defRPr>
            </a:lvl4pPr>
            <a:lvl5pPr>
              <a:buNone/>
              <a:defRPr sz="1575" b="0">
                <a:solidFill>
                  <a:srgbClr val="52677A"/>
                </a:solidFill>
                <a:latin typeface="DejaVu Sans"/>
                <a:ea typeface="DejaVu Sans"/>
                <a:cs typeface="DejaVu Sans"/>
              </a:defRPr>
            </a:lvl5pPr>
            <a:lvl6pPr>
              <a:buNone/>
              <a:defRPr sz="1575" b="0">
                <a:solidFill>
                  <a:srgbClr val="52677A"/>
                </a:solidFill>
                <a:latin typeface="DejaVu Sans"/>
                <a:ea typeface="DejaVu Sans"/>
                <a:cs typeface="DejaVu Sans"/>
              </a:defRPr>
            </a:lvl6pPr>
            <a:lvl7pPr>
              <a:buNone/>
              <a:defRPr sz="1575" b="0">
                <a:solidFill>
                  <a:srgbClr val="52677A"/>
                </a:solidFill>
                <a:latin typeface="DejaVu Sans"/>
                <a:ea typeface="DejaVu Sans"/>
                <a:cs typeface="DejaVu Sans"/>
              </a:defRPr>
            </a:lvl7pPr>
            <a:lvl8pPr>
              <a:buNone/>
              <a:defRPr sz="1575" b="0">
                <a:solidFill>
                  <a:srgbClr val="52677A"/>
                </a:solidFill>
                <a:latin typeface="DejaVu Sans"/>
                <a:ea typeface="DejaVu Sans"/>
                <a:cs typeface="DejaVu Sans"/>
              </a:defRPr>
            </a:lvl8pPr>
            <a:lvl9pPr>
              <a:buNone/>
              <a:defRPr sz="1575" b="0">
                <a:solidFill>
                  <a:srgbClr val="52677A"/>
                </a:solidFill>
                <a:latin typeface="DejaVu Sans"/>
                <a:ea typeface="DejaVu Sans"/>
                <a:cs typeface="DejaVu Sans"/>
              </a:defRPr>
            </a:lvl9pPr>
          </a:lstStyle>
          <a:p xmlns:a="http://schemas.openxmlformats.org/drawingml/2006/main">
            <a:pPr>
              <a:buNone/>
              <a:defRPr sz="1575" b="0">
                <a:solidFill>
                  <a:srgbClr val="52677A"/>
                </a:solidFill>
                <a:latin typeface="DejaVu Sans"/>
                <a:ea typeface="DejaVu Sans"/>
                <a:cs typeface="DejaVu Sans"/>
              </a:defRPr>
            </a:pPr>
            <a:r>
              <a:rPr sz="1575" b="0">
                <a:solidFill>
                  <a:srgbClr val="52677A"/>
                </a:solidFill>
                <a:latin typeface="DejaVu Sans"/>
                <a:ea typeface="DejaVu Sans"/>
                <a:cs typeface="DejaVu Sans"/>
              </a:rPr>
              <a:t>Enih fizičnih COM vrat praviloma ne moreta hkrati odpreti dva programa.</a:t>
            </a:r>
          </a:p>
        </p:txBody>
      </p:sp>
      <p:pic>
        <p:nvPicPr>
          <p:cNvPr id="7" name="">
            <a:extLst xmlns:a="http://schemas.openxmlformats.org/drawingml/2006/main">
              <a:ext uri="{FF2B5EF4-FFF2-40B4-BE49-F238E27FC236}">
                <a16:creationId xmlns:a16="http://schemas.microsoft.com/office/drawing/2014/main" id="{63ECC1E8-7525-4B4B-B729-62D0404221DC}"/>
              </a:ext>
            </a:extLst>
          </p:cNvPr>
          <p:cNvPicPr>
            <a:picLocks xmlns:a="http://schemas.openxmlformats.org/drawingml/2006/main" noChangeAspect="1"/>
          </p:cNvPicPr>
          <p:nvPr/>
        </p:nvPicPr>
        <p:blipFill>
          <a:blip xmlns:r="http://schemas.openxmlformats.org/officeDocument/2006/relationships" xmlns:a="http://schemas.openxmlformats.org/drawingml/2006/main" r:embed="R16920aa8c7594dc4">
            <a:extLst>
              <a:ext uri="{96DAC541-7B7A-43D3-8B79-37D633B846F1}">
                <asvg:svgBlip xmlns:asvg="http://schemas.microsoft.com/office/drawing/2016/SVG/main" r:embed="R4f67d7243fb74f4e"/>
              </a:ext>
            </a:extLst>
          </a:blip>
          <a:stretch xmlns:a="http://schemas.openxmlformats.org/drawingml/2006/main"/>
        </p:blipFill>
        <p:spPr>
          <a:xfrm xmlns:a="http://schemas.openxmlformats.org/drawingml/2006/main">
            <a:off x="10191750" y="4981575"/>
            <a:ext cx="1095375" cy="1095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61C6B20C-0767-4D6E-B359-9091A7D69BD8}"/>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14</a:t>
            </a:r>
          </a:p>
        </p:txBody>
      </p:sp>
    </p:spTree>
    <p:extLst>
      <p:ext uri="{BB962C8B-B14F-4D97-AF65-F5344CB8AC3E}">
        <p14:creationId xmlns:p14="http://schemas.microsoft.com/office/powerpoint/2010/main" val="1170834152"/>
      </p:ext>
    </p:extLst>
  </p:cSld>
</p:sld>
</file>

<file path=ppt/slides/slide15.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CF0F270-EDD1-4301-81C4-CBAC59C432BC}"/>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Kalibracija zvoka in prvi Ping</a:t>
            </a:r>
          </a:p>
        </p:txBody>
      </p:sp>
      <p:sp>
        <p:nvSpPr>
          <p:cNvPr id="2" name="">
            <a:extLst xmlns:a="http://schemas.openxmlformats.org/drawingml/2006/main">
              <a:ext uri="{FF2B5EF4-FFF2-40B4-BE49-F238E27FC236}">
                <a16:creationId xmlns:a16="http://schemas.microsoft.com/office/drawing/2014/main" id="{ACC8179F-9E7D-42F0-A42A-E1AE97805DAA}"/>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Preverim, da VARA sprejema zvok brez prekrmiljenja.</a:t>
            </a:r>
          </a:p>
        </p:txBody>
      </p:sp>
      <p:sp>
        <p:nvSpPr>
          <p:cNvPr id="3" name="">
            <a:extLst xmlns:a="http://schemas.openxmlformats.org/drawingml/2006/main">
              <a:ext uri="{FF2B5EF4-FFF2-40B4-BE49-F238E27FC236}">
                <a16:creationId xmlns:a16="http://schemas.microsoft.com/office/drawing/2014/main" id="{236D9261-547D-434D-8949-1035065FDA89}"/>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Oddajni nivo povečujem od nizke vrednosti.</a:t>
            </a:r>
          </a:p>
        </p:txBody>
      </p:sp>
      <p:sp>
        <p:nvSpPr>
          <p:cNvPr id="4" name="">
            <a:extLst xmlns:a="http://schemas.openxmlformats.org/drawingml/2006/main">
              <a:ext uri="{FF2B5EF4-FFF2-40B4-BE49-F238E27FC236}">
                <a16:creationId xmlns:a16="http://schemas.microsoft.com/office/drawing/2014/main" id="{CBBEBEE1-CBAD-4E8B-AA8A-E00C851AD8BD}"/>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Zaženem VARA FM kalibracijo proti dosegljivemu prehodu.</a:t>
            </a:r>
          </a:p>
        </p:txBody>
      </p:sp>
      <p:sp>
        <p:nvSpPr>
          <p:cNvPr id="5" name="">
            <a:extLst xmlns:a="http://schemas.openxmlformats.org/drawingml/2006/main">
              <a:ext uri="{FF2B5EF4-FFF2-40B4-BE49-F238E27FC236}">
                <a16:creationId xmlns:a16="http://schemas.microsoft.com/office/drawing/2014/main" id="{BCFFFC3B-295E-4AA0-B820-7A14CB5103E8}"/>
              </a:ext>
            </a:extLst>
          </p:cNvPr>
          <p:cNvSpPr>
            <a:spLocks xmlns:a="http://schemas.openxmlformats.org/drawingml/2006/main" noGrp="1"/>
          </p:cNvSpPr>
          <p:nvPr/>
        </p:nvSpPr>
        <p:spPr>
          <a:xfrm xmlns:a="http://schemas.openxmlformats.org/drawingml/2006/main">
            <a:off x="685800" y="41529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Nato Ping: odgovor potrdi radijsko podatkovno pot.</a:t>
            </a:r>
          </a:p>
        </p:txBody>
      </p:sp>
      <p:pic>
        <p:nvPicPr>
          <p:cNvPr id="6" name="">
            <a:extLst xmlns:a="http://schemas.openxmlformats.org/drawingml/2006/main">
              <a:ext uri="{FF2B5EF4-FFF2-40B4-BE49-F238E27FC236}">
                <a16:creationId xmlns:a16="http://schemas.microsoft.com/office/drawing/2014/main" id="{C0631CFA-3063-4415-B54E-73133B126CA3}"/>
              </a:ext>
            </a:extLst>
          </p:cNvPr>
          <p:cNvPicPr>
            <a:picLocks xmlns:a="http://schemas.openxmlformats.org/drawingml/2006/main" noChangeAspect="1"/>
          </p:cNvPicPr>
          <p:nvPr/>
        </p:nvPicPr>
        <p:blipFill>
          <a:blip xmlns:r="http://schemas.openxmlformats.org/officeDocument/2006/relationships" xmlns:a="http://schemas.openxmlformats.org/drawingml/2006/main" r:embed="Rca245e010ce34610">
            <a:extLst>
              <a:ext uri="{96DAC541-7B7A-43D3-8B79-37D633B846F1}">
                <asvg:svgBlip xmlns:asvg="http://schemas.microsoft.com/office/drawing/2016/SVG/main" r:embed="Rbd1dd495f46a49e9"/>
              </a:ext>
            </a:extLst>
          </a:blip>
          <a:stretch xmlns:a="http://schemas.openxmlformats.org/drawingml/2006/main"/>
        </p:blipFill>
        <p:spPr>
          <a:xfrm xmlns:a="http://schemas.openxmlformats.org/drawingml/2006/main">
            <a:off x="10191750" y="4981575"/>
            <a:ext cx="1095375" cy="109537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03D7423E-73BC-410D-9372-AB8692554F70}"/>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15</a:t>
            </a:r>
          </a:p>
        </p:txBody>
      </p:sp>
    </p:spTree>
    <p:extLst>
      <p:ext uri="{BB962C8B-B14F-4D97-AF65-F5344CB8AC3E}">
        <p14:creationId xmlns:p14="http://schemas.microsoft.com/office/powerpoint/2010/main" val="1408258607"/>
      </p:ext>
    </p:extLst>
  </p:cSld>
</p:sld>
</file>

<file path=ppt/slides/slide16.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47A6BA5-F379-4A55-ABBC-B7D4C3ABEA6C}"/>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Dokaz delovanja: sporočilo v obe smeri</a:t>
            </a:r>
          </a:p>
        </p:txBody>
      </p:sp>
      <p:sp>
        <p:nvSpPr>
          <p:cNvPr id="2" name="">
            <a:extLst xmlns:a="http://schemas.openxmlformats.org/drawingml/2006/main">
              <a:ext uri="{FF2B5EF4-FFF2-40B4-BE49-F238E27FC236}">
                <a16:creationId xmlns:a16="http://schemas.microsoft.com/office/drawing/2014/main" id="{1D35F287-4604-4D4B-AFD2-7597251D5A0A}"/>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Kratko sporočilo shranim v Outbox.</a:t>
            </a:r>
          </a:p>
        </p:txBody>
      </p:sp>
      <p:sp>
        <p:nvSpPr>
          <p:cNvPr id="3" name="">
            <a:extLst xmlns:a="http://schemas.openxmlformats.org/drawingml/2006/main">
              <a:ext uri="{FF2B5EF4-FFF2-40B4-BE49-F238E27FC236}">
                <a16:creationId xmlns:a16="http://schemas.microsoft.com/office/drawing/2014/main" id="{ECEBF7E3-F7A4-4DB6-AF17-E80E7695AF3D}"/>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V VARA FM Winlink seji izberem RMS in Start.</a:t>
            </a:r>
          </a:p>
        </p:txBody>
      </p:sp>
      <p:sp>
        <p:nvSpPr>
          <p:cNvPr id="4" name="">
            <a:extLst xmlns:a="http://schemas.openxmlformats.org/drawingml/2006/main">
              <a:ext uri="{FF2B5EF4-FFF2-40B4-BE49-F238E27FC236}">
                <a16:creationId xmlns:a16="http://schemas.microsoft.com/office/drawing/2014/main" id="{68348147-AF36-494F-8582-7D40DD3BCE85}"/>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Dnevnik ter Sent Items preverim po koncu seje.</a:t>
            </a:r>
          </a:p>
        </p:txBody>
      </p:sp>
      <p:sp>
        <p:nvSpPr>
          <p:cNvPr id="5" name="">
            <a:extLst xmlns:a="http://schemas.openxmlformats.org/drawingml/2006/main">
              <a:ext uri="{FF2B5EF4-FFF2-40B4-BE49-F238E27FC236}">
                <a16:creationId xmlns:a16="http://schemas.microsoft.com/office/drawing/2014/main" id="{44CCDE39-834C-4DA1-A5B1-B8CAD7DB9437}"/>
              </a:ext>
            </a:extLst>
          </p:cNvPr>
          <p:cNvSpPr>
            <a:spLocks xmlns:a="http://schemas.openxmlformats.org/drawingml/2006/main" noGrp="1"/>
          </p:cNvSpPr>
          <p:nvPr/>
        </p:nvSpPr>
        <p:spPr>
          <a:xfrm xmlns:a="http://schemas.openxmlformats.org/drawingml/2006/main">
            <a:off x="685800" y="41529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Drugo sporočilo prejmem v Inbox in odprem vsebino.</a:t>
            </a:r>
          </a:p>
        </p:txBody>
      </p:sp>
      <p:sp>
        <p:nvSpPr>
          <p:cNvPr id="6" name="">
            <a:extLst xmlns:a="http://schemas.openxmlformats.org/drawingml/2006/main">
              <a:ext uri="{FF2B5EF4-FFF2-40B4-BE49-F238E27FC236}">
                <a16:creationId xmlns:a16="http://schemas.microsoft.com/office/drawing/2014/main" id="{226706A2-1337-459D-BEFA-C58351DB199C}"/>
              </a:ext>
            </a:extLst>
          </p:cNvPr>
          <p:cNvSpPr>
            <a:spLocks xmlns:a="http://schemas.openxmlformats.org/drawingml/2006/main" noGrp="1"/>
          </p:cNvSpPr>
          <p:nvPr/>
        </p:nvSpPr>
        <p:spPr>
          <a:xfrm xmlns:a="http://schemas.openxmlformats.org/drawingml/2006/main">
            <a:off x="685800" y="5105400"/>
            <a:ext cx="8858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75" b="0">
                <a:solidFill>
                  <a:srgbClr val="52677A"/>
                </a:solidFill>
                <a:latin typeface="DejaVu Sans"/>
                <a:ea typeface="DejaVu Sans"/>
                <a:cs typeface="DejaVu Sans"/>
              </a:defRPr>
            </a:defPPr>
            <a:lvl1pPr>
              <a:buNone/>
              <a:defRPr sz="1575" b="0">
                <a:solidFill>
                  <a:srgbClr val="52677A"/>
                </a:solidFill>
                <a:latin typeface="DejaVu Sans"/>
                <a:ea typeface="DejaVu Sans"/>
                <a:cs typeface="DejaVu Sans"/>
              </a:defRPr>
            </a:lvl1pPr>
            <a:lvl2pPr>
              <a:buNone/>
              <a:defRPr sz="1575" b="0">
                <a:solidFill>
                  <a:srgbClr val="52677A"/>
                </a:solidFill>
                <a:latin typeface="DejaVu Sans"/>
                <a:ea typeface="DejaVu Sans"/>
                <a:cs typeface="DejaVu Sans"/>
              </a:defRPr>
            </a:lvl2pPr>
            <a:lvl3pPr>
              <a:buNone/>
              <a:defRPr sz="1575" b="0">
                <a:solidFill>
                  <a:srgbClr val="52677A"/>
                </a:solidFill>
                <a:latin typeface="DejaVu Sans"/>
                <a:ea typeface="DejaVu Sans"/>
                <a:cs typeface="DejaVu Sans"/>
              </a:defRPr>
            </a:lvl3pPr>
            <a:lvl4pPr>
              <a:buNone/>
              <a:defRPr sz="1575" b="0">
                <a:solidFill>
                  <a:srgbClr val="52677A"/>
                </a:solidFill>
                <a:latin typeface="DejaVu Sans"/>
                <a:ea typeface="DejaVu Sans"/>
                <a:cs typeface="DejaVu Sans"/>
              </a:defRPr>
            </a:lvl4pPr>
            <a:lvl5pPr>
              <a:buNone/>
              <a:defRPr sz="1575" b="0">
                <a:solidFill>
                  <a:srgbClr val="52677A"/>
                </a:solidFill>
                <a:latin typeface="DejaVu Sans"/>
                <a:ea typeface="DejaVu Sans"/>
                <a:cs typeface="DejaVu Sans"/>
              </a:defRPr>
            </a:lvl5pPr>
            <a:lvl6pPr>
              <a:buNone/>
              <a:defRPr sz="1575" b="0">
                <a:solidFill>
                  <a:srgbClr val="52677A"/>
                </a:solidFill>
                <a:latin typeface="DejaVu Sans"/>
                <a:ea typeface="DejaVu Sans"/>
                <a:cs typeface="DejaVu Sans"/>
              </a:defRPr>
            </a:lvl6pPr>
            <a:lvl7pPr>
              <a:buNone/>
              <a:defRPr sz="1575" b="0">
                <a:solidFill>
                  <a:srgbClr val="52677A"/>
                </a:solidFill>
                <a:latin typeface="DejaVu Sans"/>
                <a:ea typeface="DejaVu Sans"/>
                <a:cs typeface="DejaVu Sans"/>
              </a:defRPr>
            </a:lvl7pPr>
            <a:lvl8pPr>
              <a:buNone/>
              <a:defRPr sz="1575" b="0">
                <a:solidFill>
                  <a:srgbClr val="52677A"/>
                </a:solidFill>
                <a:latin typeface="DejaVu Sans"/>
                <a:ea typeface="DejaVu Sans"/>
                <a:cs typeface="DejaVu Sans"/>
              </a:defRPr>
            </a:lvl8pPr>
            <a:lvl9pPr>
              <a:buNone/>
              <a:defRPr sz="1575" b="0">
                <a:solidFill>
                  <a:srgbClr val="52677A"/>
                </a:solidFill>
                <a:latin typeface="DejaVu Sans"/>
                <a:ea typeface="DejaVu Sans"/>
                <a:cs typeface="DejaVu Sans"/>
              </a:defRPr>
            </a:lvl9pPr>
          </a:lstStyle>
          <a:p xmlns:a="http://schemas.openxmlformats.org/drawingml/2006/main">
            <a:pPr>
              <a:buNone/>
              <a:defRPr sz="1575" b="0">
                <a:solidFill>
                  <a:srgbClr val="52677A"/>
                </a:solidFill>
                <a:latin typeface="DejaVu Sans"/>
                <a:ea typeface="DejaVu Sans"/>
                <a:cs typeface="DejaVu Sans"/>
              </a:defRPr>
            </a:pPr>
            <a:r>
              <a:rPr sz="1575" b="0">
                <a:solidFill>
                  <a:srgbClr val="52677A"/>
                </a:solidFill>
                <a:latin typeface="DejaVu Sans"/>
                <a:ea typeface="DejaVu Sans"/>
                <a:cs typeface="DejaVu Sans"/>
              </a:rPr>
              <a:t>Primer iz bloga: S53APR na 144,900 MHz. Pred nastopom preverim aktualne podatke.</a:t>
            </a:r>
          </a:p>
        </p:txBody>
      </p:sp>
      <p:pic>
        <p:nvPicPr>
          <p:cNvPr id="7" name="">
            <a:extLst xmlns:a="http://schemas.openxmlformats.org/drawingml/2006/main">
              <a:ext uri="{FF2B5EF4-FFF2-40B4-BE49-F238E27FC236}">
                <a16:creationId xmlns:a16="http://schemas.microsoft.com/office/drawing/2014/main" id="{98E16075-FE14-4B02-A6DA-AEA5D9A1C9C6}"/>
              </a:ext>
            </a:extLst>
          </p:cNvPr>
          <p:cNvPicPr>
            <a:picLocks xmlns:a="http://schemas.openxmlformats.org/drawingml/2006/main" noChangeAspect="1"/>
          </p:cNvPicPr>
          <p:nvPr/>
        </p:nvPicPr>
        <p:blipFill>
          <a:blip xmlns:r="http://schemas.openxmlformats.org/officeDocument/2006/relationships" xmlns:a="http://schemas.openxmlformats.org/drawingml/2006/main" r:embed="R14651edfec1d4b2c">
            <a:extLst>
              <a:ext uri="{96DAC541-7B7A-43D3-8B79-37D633B846F1}">
                <asvg:svgBlip xmlns:asvg="http://schemas.microsoft.com/office/drawing/2016/SVG/main" r:embed="R62067a4b815049b4"/>
              </a:ext>
            </a:extLst>
          </a:blip>
          <a:stretch xmlns:a="http://schemas.openxmlformats.org/drawingml/2006/main"/>
        </p:blipFill>
        <p:spPr>
          <a:xfrm xmlns:a="http://schemas.openxmlformats.org/drawingml/2006/main">
            <a:off x="10191750" y="4981575"/>
            <a:ext cx="1095375" cy="1095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EF46F21B-F8C4-4110-BC71-0F6F40202CA8}"/>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16</a:t>
            </a:r>
          </a:p>
        </p:txBody>
      </p:sp>
    </p:spTree>
    <p:extLst>
      <p:ext uri="{BB962C8B-B14F-4D97-AF65-F5344CB8AC3E}">
        <p14:creationId xmlns:p14="http://schemas.microsoft.com/office/powerpoint/2010/main" val="1666218218"/>
      </p:ext>
    </p:extLst>
  </p:cSld>
</p:sld>
</file>

<file path=ppt/slides/slide17.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60B71D5-5994-4707-B335-01CE1A2C6679}"/>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Ko ne deluje: kje začnem?</a:t>
            </a:r>
          </a:p>
        </p:txBody>
      </p:sp>
      <p:sp>
        <p:nvSpPr>
          <p:cNvPr id="2" name="">
            <a:extLst xmlns:a="http://schemas.openxmlformats.org/drawingml/2006/main">
              <a:ext uri="{FF2B5EF4-FFF2-40B4-BE49-F238E27FC236}">
                <a16:creationId xmlns:a16="http://schemas.microsoft.com/office/drawing/2014/main" id="{31785C84-E190-41CD-92C8-269D4BFE8CF8}"/>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Ni COM ali zvoka: kabel, gonilnik, Device Manager</a:t>
            </a:r>
          </a:p>
        </p:txBody>
      </p:sp>
      <p:sp>
        <p:nvSpPr>
          <p:cNvPr id="3" name="">
            <a:extLst xmlns:a="http://schemas.openxmlformats.org/drawingml/2006/main">
              <a:ext uri="{FF2B5EF4-FFF2-40B4-BE49-F238E27FC236}">
                <a16:creationId xmlns:a16="http://schemas.microsoft.com/office/drawing/2014/main" id="{67C1A445-06D2-4079-9A89-B8C441FA2D0E}"/>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Port busy: zaprem program, ki je odprl COM.</a:t>
            </a:r>
          </a:p>
        </p:txBody>
      </p:sp>
      <p:sp>
        <p:nvSpPr>
          <p:cNvPr id="4" name="">
            <a:extLst xmlns:a="http://schemas.openxmlformats.org/drawingml/2006/main">
              <a:ext uri="{FF2B5EF4-FFF2-40B4-BE49-F238E27FC236}">
                <a16:creationId xmlns:a16="http://schemas.microsoft.com/office/drawing/2014/main" id="{9BF3F82B-79F5-4285-93F4-5C644ACC6D71}"/>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TX brez podatkov: USB Output, FM vhod in nivo</a:t>
            </a:r>
          </a:p>
        </p:txBody>
      </p:sp>
      <p:sp>
        <p:nvSpPr>
          <p:cNvPr id="5" name="">
            <a:extLst xmlns:a="http://schemas.openxmlformats.org/drawingml/2006/main">
              <a:ext uri="{FF2B5EF4-FFF2-40B4-BE49-F238E27FC236}">
                <a16:creationId xmlns:a16="http://schemas.microsoft.com/office/drawing/2014/main" id="{396FDC8E-875B-4DFD-9FCE-308624EBA1A4}"/>
              </a:ext>
            </a:extLst>
          </p:cNvPr>
          <p:cNvSpPr>
            <a:spLocks xmlns:a="http://schemas.openxmlformats.org/drawingml/2006/main" noGrp="1"/>
          </p:cNvSpPr>
          <p:nvPr/>
        </p:nvSpPr>
        <p:spPr>
          <a:xfrm xmlns:a="http://schemas.openxmlformats.org/drawingml/2006/main">
            <a:off x="685800" y="41529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Ni odgovora: kanal, način, signal, RMS in kalibracija</a:t>
            </a:r>
          </a:p>
        </p:txBody>
      </p:sp>
      <p:sp>
        <p:nvSpPr>
          <p:cNvPr id="6" name="">
            <a:extLst xmlns:a="http://schemas.openxmlformats.org/drawingml/2006/main">
              <a:ext uri="{FF2B5EF4-FFF2-40B4-BE49-F238E27FC236}">
                <a16:creationId xmlns:a16="http://schemas.microsoft.com/office/drawing/2014/main" id="{FEB68142-3039-4745-A31B-4D349E6BAC99}"/>
              </a:ext>
            </a:extLst>
          </p:cNvPr>
          <p:cNvSpPr>
            <a:spLocks xmlns:a="http://schemas.openxmlformats.org/drawingml/2006/main" noGrp="1"/>
          </p:cNvSpPr>
          <p:nvPr/>
        </p:nvSpPr>
        <p:spPr>
          <a:xfrm xmlns:a="http://schemas.openxmlformats.org/drawingml/2006/main">
            <a:off x="685800" y="5105400"/>
            <a:ext cx="8858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75" b="0">
                <a:solidFill>
                  <a:srgbClr val="52677A"/>
                </a:solidFill>
                <a:latin typeface="DejaVu Sans"/>
                <a:ea typeface="DejaVu Sans"/>
                <a:cs typeface="DejaVu Sans"/>
              </a:defRPr>
            </a:defPPr>
            <a:lvl1pPr>
              <a:buNone/>
              <a:defRPr sz="1575" b="0">
                <a:solidFill>
                  <a:srgbClr val="52677A"/>
                </a:solidFill>
                <a:latin typeface="DejaVu Sans"/>
                <a:ea typeface="DejaVu Sans"/>
                <a:cs typeface="DejaVu Sans"/>
              </a:defRPr>
            </a:lvl1pPr>
            <a:lvl2pPr>
              <a:buNone/>
              <a:defRPr sz="1575" b="0">
                <a:solidFill>
                  <a:srgbClr val="52677A"/>
                </a:solidFill>
                <a:latin typeface="DejaVu Sans"/>
                <a:ea typeface="DejaVu Sans"/>
                <a:cs typeface="DejaVu Sans"/>
              </a:defRPr>
            </a:lvl2pPr>
            <a:lvl3pPr>
              <a:buNone/>
              <a:defRPr sz="1575" b="0">
                <a:solidFill>
                  <a:srgbClr val="52677A"/>
                </a:solidFill>
                <a:latin typeface="DejaVu Sans"/>
                <a:ea typeface="DejaVu Sans"/>
                <a:cs typeface="DejaVu Sans"/>
              </a:defRPr>
            </a:lvl3pPr>
            <a:lvl4pPr>
              <a:buNone/>
              <a:defRPr sz="1575" b="0">
                <a:solidFill>
                  <a:srgbClr val="52677A"/>
                </a:solidFill>
                <a:latin typeface="DejaVu Sans"/>
                <a:ea typeface="DejaVu Sans"/>
                <a:cs typeface="DejaVu Sans"/>
              </a:defRPr>
            </a:lvl4pPr>
            <a:lvl5pPr>
              <a:buNone/>
              <a:defRPr sz="1575" b="0">
                <a:solidFill>
                  <a:srgbClr val="52677A"/>
                </a:solidFill>
                <a:latin typeface="DejaVu Sans"/>
                <a:ea typeface="DejaVu Sans"/>
                <a:cs typeface="DejaVu Sans"/>
              </a:defRPr>
            </a:lvl5pPr>
            <a:lvl6pPr>
              <a:buNone/>
              <a:defRPr sz="1575" b="0">
                <a:solidFill>
                  <a:srgbClr val="52677A"/>
                </a:solidFill>
                <a:latin typeface="DejaVu Sans"/>
                <a:ea typeface="DejaVu Sans"/>
                <a:cs typeface="DejaVu Sans"/>
              </a:defRPr>
            </a:lvl6pPr>
            <a:lvl7pPr>
              <a:buNone/>
              <a:defRPr sz="1575" b="0">
                <a:solidFill>
                  <a:srgbClr val="52677A"/>
                </a:solidFill>
                <a:latin typeface="DejaVu Sans"/>
                <a:ea typeface="DejaVu Sans"/>
                <a:cs typeface="DejaVu Sans"/>
              </a:defRPr>
            </a:lvl7pPr>
            <a:lvl8pPr>
              <a:buNone/>
              <a:defRPr sz="1575" b="0">
                <a:solidFill>
                  <a:srgbClr val="52677A"/>
                </a:solidFill>
                <a:latin typeface="DejaVu Sans"/>
                <a:ea typeface="DejaVu Sans"/>
                <a:cs typeface="DejaVu Sans"/>
              </a:defRPr>
            </a:lvl8pPr>
            <a:lvl9pPr>
              <a:buNone/>
              <a:defRPr sz="1575" b="0">
                <a:solidFill>
                  <a:srgbClr val="52677A"/>
                </a:solidFill>
                <a:latin typeface="DejaVu Sans"/>
                <a:ea typeface="DejaVu Sans"/>
                <a:cs typeface="DejaVu Sans"/>
              </a:defRPr>
            </a:lvl9pPr>
          </a:lstStyle>
          <a:p xmlns:a="http://schemas.openxmlformats.org/drawingml/2006/main">
            <a:pPr>
              <a:buNone/>
              <a:defRPr sz="1575" b="0">
                <a:solidFill>
                  <a:srgbClr val="52677A"/>
                </a:solidFill>
                <a:latin typeface="DejaVu Sans"/>
                <a:ea typeface="DejaVu Sans"/>
                <a:cs typeface="DejaVu Sans"/>
              </a:defRPr>
            </a:pPr>
            <a:r>
              <a:rPr sz="1575" b="0">
                <a:solidFill>
                  <a:srgbClr val="52677A"/>
                </a:solidFill>
                <a:latin typeface="DejaVu Sans"/>
                <a:ea typeface="DejaVu Sans"/>
                <a:cs typeface="DejaVu Sans"/>
              </a:rPr>
              <a:t>Spreminjam eno stvar naenkrat in zapišem, kaj je pomagalo.</a:t>
            </a:r>
          </a:p>
        </p:txBody>
      </p:sp>
      <p:pic>
        <p:nvPicPr>
          <p:cNvPr id="7" name="">
            <a:extLst xmlns:a="http://schemas.openxmlformats.org/drawingml/2006/main">
              <a:ext uri="{FF2B5EF4-FFF2-40B4-BE49-F238E27FC236}">
                <a16:creationId xmlns:a16="http://schemas.microsoft.com/office/drawing/2014/main" id="{8B7986C9-65F8-4169-8BA9-E2BC68FECCAF}"/>
              </a:ext>
            </a:extLst>
          </p:cNvPr>
          <p:cNvPicPr>
            <a:picLocks xmlns:a="http://schemas.openxmlformats.org/drawingml/2006/main" noChangeAspect="1"/>
          </p:cNvPicPr>
          <p:nvPr/>
        </p:nvPicPr>
        <p:blipFill>
          <a:blip xmlns:r="http://schemas.openxmlformats.org/officeDocument/2006/relationships" xmlns:a="http://schemas.openxmlformats.org/drawingml/2006/main" r:embed="R62977e654ddb4088">
            <a:extLst>
              <a:ext uri="{96DAC541-7B7A-43D3-8B79-37D633B846F1}">
                <asvg:svgBlip xmlns:asvg="http://schemas.microsoft.com/office/drawing/2016/SVG/main" r:embed="Ref11f95e91b042bc"/>
              </a:ext>
            </a:extLst>
          </a:blip>
          <a:stretch xmlns:a="http://schemas.openxmlformats.org/drawingml/2006/main"/>
        </p:blipFill>
        <p:spPr>
          <a:xfrm xmlns:a="http://schemas.openxmlformats.org/drawingml/2006/main">
            <a:off x="10191750" y="4981575"/>
            <a:ext cx="1095375" cy="1095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D6D7248E-336E-482E-A6E1-7D0E93F3A773}"/>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17</a:t>
            </a:r>
          </a:p>
        </p:txBody>
      </p:sp>
    </p:spTree>
    <p:extLst>
      <p:ext uri="{BB962C8B-B14F-4D97-AF65-F5344CB8AC3E}">
        <p14:creationId xmlns:p14="http://schemas.microsoft.com/office/powerpoint/2010/main" val="664074542"/>
      </p:ext>
    </p:extLst>
  </p:cSld>
</p:sld>
</file>

<file path=ppt/slides/slide18.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AACE71B-5F8A-4589-889E-8DDCD644E8A4}"/>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Linux: tri možnosti uporabe</a:t>
            </a:r>
          </a:p>
        </p:txBody>
      </p:sp>
      <p:sp>
        <p:nvSpPr>
          <p:cNvPr id="2" name="">
            <a:extLst xmlns:a="http://schemas.openxmlformats.org/drawingml/2006/main">
              <a:ext uri="{FF2B5EF4-FFF2-40B4-BE49-F238E27FC236}">
                <a16:creationId xmlns:a16="http://schemas.microsoft.com/office/drawing/2014/main" id="{51EE3744-AD0A-4A0D-83FA-CB590C253ECD}"/>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Winlink Express in VARA FM znotraj Wine</a:t>
            </a:r>
          </a:p>
        </p:txBody>
      </p:sp>
      <p:sp>
        <p:nvSpPr>
          <p:cNvPr id="3" name="">
            <a:extLst xmlns:a="http://schemas.openxmlformats.org/drawingml/2006/main">
              <a:ext uri="{FF2B5EF4-FFF2-40B4-BE49-F238E27FC236}">
                <a16:creationId xmlns:a16="http://schemas.microsoft.com/office/drawing/2014/main" id="{EFA1ED52-53D3-4100-988D-4186CC5903B2}"/>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Pat na Linuxu in VARA FM prek Wine</a:t>
            </a:r>
          </a:p>
        </p:txBody>
      </p:sp>
      <p:sp>
        <p:nvSpPr>
          <p:cNvPr id="4" name="">
            <a:extLst xmlns:a="http://schemas.openxmlformats.org/drawingml/2006/main">
              <a:ext uri="{FF2B5EF4-FFF2-40B4-BE49-F238E27FC236}">
                <a16:creationId xmlns:a16="http://schemas.microsoft.com/office/drawing/2014/main" id="{1AFF5F78-B13A-42AB-B6FE-869664FFFF35}"/>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Windows 11 v VM z USB prehodom ali ločen Windows PC</a:t>
            </a:r>
          </a:p>
        </p:txBody>
      </p:sp>
      <p:pic>
        <p:nvPicPr>
          <p:cNvPr id="5" name="">
            <a:extLst xmlns:a="http://schemas.openxmlformats.org/drawingml/2006/main">
              <a:ext uri="{FF2B5EF4-FFF2-40B4-BE49-F238E27FC236}">
                <a16:creationId xmlns:a16="http://schemas.microsoft.com/office/drawing/2014/main" id="{9ABB2B5E-3196-4644-812C-D6C129CA0908}"/>
              </a:ext>
            </a:extLst>
          </p:cNvPr>
          <p:cNvPicPr>
            <a:picLocks xmlns:a="http://schemas.openxmlformats.org/drawingml/2006/main" noChangeAspect="1"/>
          </p:cNvPicPr>
          <p:nvPr/>
        </p:nvPicPr>
        <p:blipFill>
          <a:blip xmlns:r="http://schemas.openxmlformats.org/officeDocument/2006/relationships" xmlns:a="http://schemas.openxmlformats.org/drawingml/2006/main" r:embed="Rddb4d611153145fd">
            <a:extLst>
              <a:ext uri="{96DAC541-7B7A-43D3-8B79-37D633B846F1}">
                <asvg:svgBlip xmlns:asvg="http://schemas.microsoft.com/office/drawing/2016/SVG/main" r:embed="R0ebf40dbab6a4ad1"/>
              </a:ext>
            </a:extLst>
          </a:blip>
          <a:stretch xmlns:a="http://schemas.openxmlformats.org/drawingml/2006/main"/>
        </p:blipFill>
        <p:spPr>
          <a:xfrm xmlns:a="http://schemas.openxmlformats.org/drawingml/2006/main">
            <a:off x="10191750" y="4981575"/>
            <a:ext cx="1095375" cy="10953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D47A3107-6F3F-4127-9B38-98BB165CAFFC}"/>
              </a:ext>
            </a:extLst>
          </p:cNvPr>
          <p:cNvSpPr>
            <a:spLocks xmlns:a="http://schemas.openxmlformats.org/drawingml/2006/main" noGrp="1"/>
          </p:cNvSpPr>
          <p:nvPr/>
        </p:nvSpPr>
        <p:spPr>
          <a:xfrm xmlns:a="http://schemas.openxmlformats.org/drawingml/2006/main">
            <a:off x="685800" y="5762625"/>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217E95"/>
                </a:solidFill>
                <a:latin typeface="DejaVu Sans"/>
                <a:ea typeface="DejaVu Sans"/>
                <a:cs typeface="DejaVu Sans"/>
              </a:defRPr>
            </a:defPPr>
            <a:lvl1pPr>
              <a:buNone/>
              <a:defRPr sz="1425" b="0">
                <a:solidFill>
                  <a:srgbClr val="217E95"/>
                </a:solidFill>
                <a:latin typeface="DejaVu Sans"/>
                <a:ea typeface="DejaVu Sans"/>
                <a:cs typeface="DejaVu Sans"/>
              </a:defRPr>
            </a:lvl1pPr>
            <a:lvl2pPr>
              <a:buNone/>
              <a:defRPr sz="1425" b="0">
                <a:solidFill>
                  <a:srgbClr val="217E95"/>
                </a:solidFill>
                <a:latin typeface="DejaVu Sans"/>
                <a:ea typeface="DejaVu Sans"/>
                <a:cs typeface="DejaVu Sans"/>
              </a:defRPr>
            </a:lvl2pPr>
            <a:lvl3pPr>
              <a:buNone/>
              <a:defRPr sz="1425" b="0">
                <a:solidFill>
                  <a:srgbClr val="217E95"/>
                </a:solidFill>
                <a:latin typeface="DejaVu Sans"/>
                <a:ea typeface="DejaVu Sans"/>
                <a:cs typeface="DejaVu Sans"/>
              </a:defRPr>
            </a:lvl3pPr>
            <a:lvl4pPr>
              <a:buNone/>
              <a:defRPr sz="1425" b="0">
                <a:solidFill>
                  <a:srgbClr val="217E95"/>
                </a:solidFill>
                <a:latin typeface="DejaVu Sans"/>
                <a:ea typeface="DejaVu Sans"/>
                <a:cs typeface="DejaVu Sans"/>
              </a:defRPr>
            </a:lvl4pPr>
            <a:lvl5pPr>
              <a:buNone/>
              <a:defRPr sz="1425" b="0">
                <a:solidFill>
                  <a:srgbClr val="217E95"/>
                </a:solidFill>
                <a:latin typeface="DejaVu Sans"/>
                <a:ea typeface="DejaVu Sans"/>
                <a:cs typeface="DejaVu Sans"/>
              </a:defRPr>
            </a:lvl5pPr>
            <a:lvl6pPr>
              <a:buNone/>
              <a:defRPr sz="1425" b="0">
                <a:solidFill>
                  <a:srgbClr val="217E95"/>
                </a:solidFill>
                <a:latin typeface="DejaVu Sans"/>
                <a:ea typeface="DejaVu Sans"/>
                <a:cs typeface="DejaVu Sans"/>
              </a:defRPr>
            </a:lvl6pPr>
            <a:lvl7pPr>
              <a:buNone/>
              <a:defRPr sz="1425" b="0">
                <a:solidFill>
                  <a:srgbClr val="217E95"/>
                </a:solidFill>
                <a:latin typeface="DejaVu Sans"/>
                <a:ea typeface="DejaVu Sans"/>
                <a:cs typeface="DejaVu Sans"/>
              </a:defRPr>
            </a:lvl7pPr>
            <a:lvl8pPr>
              <a:buNone/>
              <a:defRPr sz="1425" b="0">
                <a:solidFill>
                  <a:srgbClr val="217E95"/>
                </a:solidFill>
                <a:latin typeface="DejaVu Sans"/>
                <a:ea typeface="DejaVu Sans"/>
                <a:cs typeface="DejaVu Sans"/>
              </a:defRPr>
            </a:lvl8pPr>
            <a:lvl9pPr>
              <a:buNone/>
              <a:defRPr sz="1425" b="0">
                <a:solidFill>
                  <a:srgbClr val="217E95"/>
                </a:solidFill>
                <a:latin typeface="DejaVu Sans"/>
                <a:ea typeface="DejaVu Sans"/>
                <a:cs typeface="DejaVu Sans"/>
              </a:defRPr>
            </a:lvl9pPr>
          </a:lstStyle>
          <a:p xmlns:a="http://schemas.openxmlformats.org/drawingml/2006/main">
            <a:pPr>
              <a:buNone/>
              <a:defRPr sz="1425" b="0">
                <a:solidFill>
                  <a:srgbClr val="217E95"/>
                </a:solidFill>
                <a:latin typeface="DejaVu Sans"/>
                <a:ea typeface="DejaVu Sans"/>
                <a:cs typeface="DejaVu Sans"/>
              </a:defRPr>
            </a:pPr>
            <a:r>
              <a:rPr sz="1425" b="0">
                <a:solidFill>
                  <a:srgbClr val="217E95"/>
                </a:solidFill>
                <a:latin typeface="DejaVu Sans"/>
                <a:ea typeface="DejaVu Sans"/>
                <a:cs typeface="DejaVu Sans"/>
                <a:hlinkClick xmlns:r="http://schemas.openxmlformats.org/officeDocument/2006/relationships" r:id="R44036986d8e14901"/>
              </a:rPr>
              <a:t>Aktualne možnosti za Linux</a:t>
            </a:r>
          </a:p>
        </p:txBody>
      </p:sp>
      <p:sp>
        <p:nvSpPr>
          <p:cNvPr id="7" name="">
            <a:extLst xmlns:a="http://schemas.openxmlformats.org/drawingml/2006/main">
              <a:ext uri="{FF2B5EF4-FFF2-40B4-BE49-F238E27FC236}">
                <a16:creationId xmlns:a16="http://schemas.microsoft.com/office/drawing/2014/main" id="{1BA70193-84C9-4FA9-AC57-C023E09BAA04}"/>
              </a:ext>
            </a:extLst>
          </p:cNvPr>
          <p:cNvSpPr>
            <a:spLocks xmlns:a="http://schemas.openxmlformats.org/drawingml/2006/main" noGrp="1"/>
          </p:cNvSpPr>
          <p:nvPr/>
        </p:nvSpPr>
        <p:spPr>
          <a:xfrm xmlns:a="http://schemas.openxmlformats.org/drawingml/2006/main">
            <a:off x="685800" y="6076950"/>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217E95"/>
                </a:solidFill>
                <a:latin typeface="DejaVu Sans"/>
                <a:ea typeface="DejaVu Sans"/>
                <a:cs typeface="DejaVu Sans"/>
              </a:defRPr>
            </a:defPPr>
            <a:lvl1pPr>
              <a:buNone/>
              <a:defRPr sz="1425" b="0">
                <a:solidFill>
                  <a:srgbClr val="217E95"/>
                </a:solidFill>
                <a:latin typeface="DejaVu Sans"/>
                <a:ea typeface="DejaVu Sans"/>
                <a:cs typeface="DejaVu Sans"/>
              </a:defRPr>
            </a:lvl1pPr>
            <a:lvl2pPr>
              <a:buNone/>
              <a:defRPr sz="1425" b="0">
                <a:solidFill>
                  <a:srgbClr val="217E95"/>
                </a:solidFill>
                <a:latin typeface="DejaVu Sans"/>
                <a:ea typeface="DejaVu Sans"/>
                <a:cs typeface="DejaVu Sans"/>
              </a:defRPr>
            </a:lvl2pPr>
            <a:lvl3pPr>
              <a:buNone/>
              <a:defRPr sz="1425" b="0">
                <a:solidFill>
                  <a:srgbClr val="217E95"/>
                </a:solidFill>
                <a:latin typeface="DejaVu Sans"/>
                <a:ea typeface="DejaVu Sans"/>
                <a:cs typeface="DejaVu Sans"/>
              </a:defRPr>
            </a:lvl3pPr>
            <a:lvl4pPr>
              <a:buNone/>
              <a:defRPr sz="1425" b="0">
                <a:solidFill>
                  <a:srgbClr val="217E95"/>
                </a:solidFill>
                <a:latin typeface="DejaVu Sans"/>
                <a:ea typeface="DejaVu Sans"/>
                <a:cs typeface="DejaVu Sans"/>
              </a:defRPr>
            </a:lvl4pPr>
            <a:lvl5pPr>
              <a:buNone/>
              <a:defRPr sz="1425" b="0">
                <a:solidFill>
                  <a:srgbClr val="217E95"/>
                </a:solidFill>
                <a:latin typeface="DejaVu Sans"/>
                <a:ea typeface="DejaVu Sans"/>
                <a:cs typeface="DejaVu Sans"/>
              </a:defRPr>
            </a:lvl5pPr>
            <a:lvl6pPr>
              <a:buNone/>
              <a:defRPr sz="1425" b="0">
                <a:solidFill>
                  <a:srgbClr val="217E95"/>
                </a:solidFill>
                <a:latin typeface="DejaVu Sans"/>
                <a:ea typeface="DejaVu Sans"/>
                <a:cs typeface="DejaVu Sans"/>
              </a:defRPr>
            </a:lvl6pPr>
            <a:lvl7pPr>
              <a:buNone/>
              <a:defRPr sz="1425" b="0">
                <a:solidFill>
                  <a:srgbClr val="217E95"/>
                </a:solidFill>
                <a:latin typeface="DejaVu Sans"/>
                <a:ea typeface="DejaVu Sans"/>
                <a:cs typeface="DejaVu Sans"/>
              </a:defRPr>
            </a:lvl7pPr>
            <a:lvl8pPr>
              <a:buNone/>
              <a:defRPr sz="1425" b="0">
                <a:solidFill>
                  <a:srgbClr val="217E95"/>
                </a:solidFill>
                <a:latin typeface="DejaVu Sans"/>
                <a:ea typeface="DejaVu Sans"/>
                <a:cs typeface="DejaVu Sans"/>
              </a:defRPr>
            </a:lvl8pPr>
            <a:lvl9pPr>
              <a:buNone/>
              <a:defRPr sz="1425" b="0">
                <a:solidFill>
                  <a:srgbClr val="217E95"/>
                </a:solidFill>
                <a:latin typeface="DejaVu Sans"/>
                <a:ea typeface="DejaVu Sans"/>
                <a:cs typeface="DejaVu Sans"/>
              </a:defRPr>
            </a:lvl9pPr>
          </a:lstStyle>
          <a:p xmlns:a="http://schemas.openxmlformats.org/drawingml/2006/main">
            <a:pPr>
              <a:buNone/>
              <a:defRPr sz="1425" b="0">
                <a:solidFill>
                  <a:srgbClr val="217E95"/>
                </a:solidFill>
                <a:latin typeface="DejaVu Sans"/>
                <a:ea typeface="DejaVu Sans"/>
                <a:cs typeface="DejaVu Sans"/>
              </a:defRPr>
            </a:pPr>
            <a:r>
              <a:rPr sz="1425" b="0">
                <a:solidFill>
                  <a:srgbClr val="217E95"/>
                </a:solidFill>
                <a:latin typeface="DejaVu Sans"/>
                <a:ea typeface="DejaVu Sans"/>
                <a:cs typeface="DejaVu Sans"/>
                <a:hlinkClick xmlns:r="http://schemas.openxmlformats.org/officeDocument/2006/relationships" r:id="Rbe00337cbb59468b"/>
              </a:rPr>
              <a:t>Projekt Winelink: pomoč pri Wine</a:t>
            </a:r>
          </a:p>
        </p:txBody>
      </p:sp>
      <p:sp>
        <p:nvSpPr>
          <p:cNvPr id="8" name="">
            <a:extLst xmlns:a="http://schemas.openxmlformats.org/drawingml/2006/main">
              <a:ext uri="{FF2B5EF4-FFF2-40B4-BE49-F238E27FC236}">
                <a16:creationId xmlns:a16="http://schemas.microsoft.com/office/drawing/2014/main" id="{D9FF2262-8819-407F-9247-DF3841DDFF30}"/>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18</a:t>
            </a:r>
          </a:p>
        </p:txBody>
      </p:sp>
    </p:spTree>
    <p:extLst>
      <p:ext uri="{BB962C8B-B14F-4D97-AF65-F5344CB8AC3E}">
        <p14:creationId xmlns:p14="http://schemas.microsoft.com/office/powerpoint/2010/main" val="2017288685"/>
      </p:ext>
    </p:extLst>
  </p:cSld>
</p:sld>
</file>

<file path=ppt/slides/slide19.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5959F39-2AC8-4862-B538-60F4CB18CD6E}"/>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Wine: priprava okolja na x86-64</a:t>
            </a:r>
          </a:p>
        </p:txBody>
      </p:sp>
      <p:sp>
        <p:nvSpPr>
          <p:cNvPr id="2" name="">
            <a:extLst xmlns:a="http://schemas.openxmlformats.org/drawingml/2006/main">
              <a:ext uri="{FF2B5EF4-FFF2-40B4-BE49-F238E27FC236}">
                <a16:creationId xmlns:a16="http://schemas.microsoft.com/office/drawing/2014/main" id="{E5A81544-957B-4454-8CED-5C9DA273919F}"/>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Namestim Wine s podporo za 32-bitne programe.</a:t>
            </a:r>
          </a:p>
        </p:txBody>
      </p:sp>
      <p:sp>
        <p:nvSpPr>
          <p:cNvPr id="3" name="">
            <a:extLst xmlns:a="http://schemas.openxmlformats.org/drawingml/2006/main">
              <a:ext uri="{FF2B5EF4-FFF2-40B4-BE49-F238E27FC236}">
                <a16:creationId xmlns:a16="http://schemas.microsoft.com/office/drawing/2014/main" id="{B63FB10A-35A3-44FC-B22C-10C8A0684F68}"/>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Dodam Winetricks in ustvarim ločen Wine prefix.</a:t>
            </a:r>
          </a:p>
        </p:txBody>
      </p:sp>
      <p:sp>
        <p:nvSpPr>
          <p:cNvPr id="4" name="">
            <a:extLst xmlns:a="http://schemas.openxmlformats.org/drawingml/2006/main">
              <a:ext uri="{FF2B5EF4-FFF2-40B4-BE49-F238E27FC236}">
                <a16:creationId xmlns:a16="http://schemas.microsoft.com/office/drawing/2014/main" id="{7244847B-B037-4972-9F34-0DD1D8FD89CC}"/>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Za VARA je pogosto potreben VB6 runtime.</a:t>
            </a:r>
          </a:p>
        </p:txBody>
      </p:sp>
      <p:sp>
        <p:nvSpPr>
          <p:cNvPr id="5" name="">
            <a:extLst xmlns:a="http://schemas.openxmlformats.org/drawingml/2006/main">
              <a:ext uri="{FF2B5EF4-FFF2-40B4-BE49-F238E27FC236}">
                <a16:creationId xmlns:a16="http://schemas.microsoft.com/office/drawing/2014/main" id="{37FAB250-711A-4494-B5F7-965F1B1E681A}"/>
              </a:ext>
            </a:extLst>
          </p:cNvPr>
          <p:cNvSpPr>
            <a:spLocks xmlns:a="http://schemas.openxmlformats.org/drawingml/2006/main" noGrp="1"/>
          </p:cNvSpPr>
          <p:nvPr/>
        </p:nvSpPr>
        <p:spPr>
          <a:xfrm xmlns:a="http://schemas.openxmlformats.org/drawingml/2006/main">
            <a:off x="685800" y="41529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Odvisnosti Winlink Express preverim za trenutno izdajo.</a:t>
            </a:r>
          </a:p>
        </p:txBody>
      </p:sp>
      <p:pic>
        <p:nvPicPr>
          <p:cNvPr id="6" name="">
            <a:extLst xmlns:a="http://schemas.openxmlformats.org/drawingml/2006/main">
              <a:ext uri="{FF2B5EF4-FFF2-40B4-BE49-F238E27FC236}">
                <a16:creationId xmlns:a16="http://schemas.microsoft.com/office/drawing/2014/main" id="{06F64E8D-7AF7-4B9A-8E03-80A2CD413DDF}"/>
              </a:ext>
            </a:extLst>
          </p:cNvPr>
          <p:cNvPicPr>
            <a:picLocks xmlns:a="http://schemas.openxmlformats.org/drawingml/2006/main" noChangeAspect="1"/>
          </p:cNvPicPr>
          <p:nvPr/>
        </p:nvPicPr>
        <p:blipFill>
          <a:blip xmlns:r="http://schemas.openxmlformats.org/officeDocument/2006/relationships" xmlns:a="http://schemas.openxmlformats.org/drawingml/2006/main" r:embed="Ra005401f2d034d31">
            <a:extLst>
              <a:ext uri="{96DAC541-7B7A-43D3-8B79-37D633B846F1}">
                <asvg:svgBlip xmlns:asvg="http://schemas.microsoft.com/office/drawing/2016/SVG/main" r:embed="R4b588203082149ed"/>
              </a:ext>
            </a:extLst>
          </a:blip>
          <a:stretch xmlns:a="http://schemas.openxmlformats.org/drawingml/2006/main"/>
        </p:blipFill>
        <p:spPr>
          <a:xfrm xmlns:a="http://schemas.openxmlformats.org/drawingml/2006/main">
            <a:off x="10191750" y="4981575"/>
            <a:ext cx="1095375" cy="109537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A42B8764-B1A2-445B-8D07-70453BD3E3F3}"/>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19</a:t>
            </a:r>
          </a:p>
        </p:txBody>
      </p:sp>
    </p:spTree>
    <p:extLst>
      <p:ext uri="{BB962C8B-B14F-4D97-AF65-F5344CB8AC3E}">
        <p14:creationId xmlns:p14="http://schemas.microsoft.com/office/powerpoint/2010/main" val="86058797"/>
      </p:ext>
    </p:extLst>
  </p:cSld>
</p:sld>
</file>

<file path=ppt/slides/slide20.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312484F-CAB7-4004-A49A-ECF4CA95DF85}"/>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Wine: primer namestitvenega postopka</a:t>
            </a:r>
          </a:p>
        </p:txBody>
      </p:sp>
      <p:sp>
        <p:nvSpPr>
          <p:cNvPr id="2" name="">
            <a:extLst xmlns:a="http://schemas.openxmlformats.org/drawingml/2006/main">
              <a:ext uri="{FF2B5EF4-FFF2-40B4-BE49-F238E27FC236}">
                <a16:creationId xmlns:a16="http://schemas.microsoft.com/office/drawing/2014/main" id="{8DB76447-3197-474B-AF74-CCD4F85FC79E}"/>
              </a:ext>
            </a:extLst>
          </p:cNvPr>
          <p:cNvSpPr>
            <a:spLocks xmlns:a="http://schemas.openxmlformats.org/drawingml/2006/main" noGrp="1"/>
          </p:cNvSpPr>
          <p:nvPr/>
        </p:nvSpPr>
        <p:spPr>
          <a:xfrm xmlns:a="http://schemas.openxmlformats.org/drawingml/2006/main">
            <a:off x="685800" y="1762125"/>
            <a:ext cx="10668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1">
                <a:solidFill>
                  <a:srgbClr val="217E95"/>
                </a:solidFill>
                <a:latin typeface="DejaVu Sans"/>
                <a:ea typeface="DejaVu Sans"/>
                <a:cs typeface="DejaVu Sans"/>
              </a:defRPr>
            </a:defPPr>
            <a:lvl1pPr>
              <a:buNone/>
              <a:defRPr sz="1875" b="1">
                <a:solidFill>
                  <a:srgbClr val="217E95"/>
                </a:solidFill>
                <a:latin typeface="DejaVu Sans"/>
                <a:ea typeface="DejaVu Sans"/>
                <a:cs typeface="DejaVu Sans"/>
              </a:defRPr>
            </a:lvl1pPr>
            <a:lvl2pPr>
              <a:buNone/>
              <a:defRPr sz="1875" b="1">
                <a:solidFill>
                  <a:srgbClr val="217E95"/>
                </a:solidFill>
                <a:latin typeface="DejaVu Sans"/>
                <a:ea typeface="DejaVu Sans"/>
                <a:cs typeface="DejaVu Sans"/>
              </a:defRPr>
            </a:lvl2pPr>
            <a:lvl3pPr>
              <a:buNone/>
              <a:defRPr sz="1875" b="1">
                <a:solidFill>
                  <a:srgbClr val="217E95"/>
                </a:solidFill>
                <a:latin typeface="DejaVu Sans"/>
                <a:ea typeface="DejaVu Sans"/>
                <a:cs typeface="DejaVu Sans"/>
              </a:defRPr>
            </a:lvl3pPr>
            <a:lvl4pPr>
              <a:buNone/>
              <a:defRPr sz="1875" b="1">
                <a:solidFill>
                  <a:srgbClr val="217E95"/>
                </a:solidFill>
                <a:latin typeface="DejaVu Sans"/>
                <a:ea typeface="DejaVu Sans"/>
                <a:cs typeface="DejaVu Sans"/>
              </a:defRPr>
            </a:lvl4pPr>
            <a:lvl5pPr>
              <a:buNone/>
              <a:defRPr sz="1875" b="1">
                <a:solidFill>
                  <a:srgbClr val="217E95"/>
                </a:solidFill>
                <a:latin typeface="DejaVu Sans"/>
                <a:ea typeface="DejaVu Sans"/>
                <a:cs typeface="DejaVu Sans"/>
              </a:defRPr>
            </a:lvl5pPr>
            <a:lvl6pPr>
              <a:buNone/>
              <a:defRPr sz="1875" b="1">
                <a:solidFill>
                  <a:srgbClr val="217E95"/>
                </a:solidFill>
                <a:latin typeface="DejaVu Sans"/>
                <a:ea typeface="DejaVu Sans"/>
                <a:cs typeface="DejaVu Sans"/>
              </a:defRPr>
            </a:lvl6pPr>
            <a:lvl7pPr>
              <a:buNone/>
              <a:defRPr sz="1875" b="1">
                <a:solidFill>
                  <a:srgbClr val="217E95"/>
                </a:solidFill>
                <a:latin typeface="DejaVu Sans"/>
                <a:ea typeface="DejaVu Sans"/>
                <a:cs typeface="DejaVu Sans"/>
              </a:defRPr>
            </a:lvl7pPr>
            <a:lvl8pPr>
              <a:buNone/>
              <a:defRPr sz="1875" b="1">
                <a:solidFill>
                  <a:srgbClr val="217E95"/>
                </a:solidFill>
                <a:latin typeface="DejaVu Sans"/>
                <a:ea typeface="DejaVu Sans"/>
                <a:cs typeface="DejaVu Sans"/>
              </a:defRPr>
            </a:lvl8pPr>
            <a:lvl9pPr>
              <a:buNone/>
              <a:defRPr sz="1875" b="1">
                <a:solidFill>
                  <a:srgbClr val="217E95"/>
                </a:solidFill>
                <a:latin typeface="DejaVu Sans"/>
                <a:ea typeface="DejaVu Sans"/>
                <a:cs typeface="DejaVu Sans"/>
              </a:defRPr>
            </a:lvl9pPr>
          </a:lstStyle>
          <a:p xmlns:a="http://schemas.openxmlformats.org/drawingml/2006/main">
            <a:pPr>
              <a:buNone/>
              <a:defRPr sz="1875" b="1">
                <a:solidFill>
                  <a:srgbClr val="217E95"/>
                </a:solidFill>
                <a:latin typeface="DejaVu Sans"/>
                <a:ea typeface="DejaVu Sans"/>
                <a:cs typeface="DejaVu Sans"/>
              </a:defRPr>
            </a:pPr>
            <a:r>
              <a:rPr sz="1875" b="1">
                <a:solidFill>
                  <a:srgbClr val="217E95"/>
                </a:solidFill>
                <a:latin typeface="DejaVu Sans"/>
                <a:ea typeface="DejaVu Sans"/>
                <a:cs typeface="DejaVu Sans"/>
              </a:rPr>
              <a:t>Primer za Wine z omogočenimi klasičnimi 32-bitnimi prefixi</a:t>
            </a:r>
          </a:p>
        </p:txBody>
      </p:sp>
      <p:sp>
        <p:nvSpPr>
          <p:cNvPr id="3" name="">
            <a:extLst xmlns:a="http://schemas.openxmlformats.org/drawingml/2006/main">
              <a:ext uri="{FF2B5EF4-FFF2-40B4-BE49-F238E27FC236}">
                <a16:creationId xmlns:a16="http://schemas.microsoft.com/office/drawing/2014/main" id="{5BB14D14-C7FF-47E6-908A-7A9879AEB779}"/>
              </a:ext>
            </a:extLst>
          </p:cNvPr>
          <p:cNvSpPr>
            <a:spLocks xmlns:a="http://schemas.openxmlformats.org/drawingml/2006/main" noGrp="1"/>
          </p:cNvSpPr>
          <p:nvPr/>
        </p:nvSpPr>
        <p:spPr>
          <a:xfrm xmlns:a="http://schemas.openxmlformats.org/drawingml/2006/main">
            <a:off x="685800" y="2476500"/>
            <a:ext cx="10572750" cy="2428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172B42"/>
                </a:solidFill>
                <a:latin typeface="DejaVu Sans"/>
                <a:ea typeface="DejaVu Sans"/>
                <a:cs typeface="DejaVu Sans"/>
              </a:defRPr>
            </a:defPPr>
            <a:lvl1pPr>
              <a:buNone/>
              <a:defRPr sz="1875" b="0">
                <a:solidFill>
                  <a:srgbClr val="172B42"/>
                </a:solidFill>
                <a:latin typeface="DejaVu Sans"/>
                <a:ea typeface="DejaVu Sans"/>
                <a:cs typeface="DejaVu Sans"/>
              </a:defRPr>
            </a:lvl1pPr>
            <a:lvl2pPr>
              <a:buNone/>
              <a:defRPr sz="1875" b="0">
                <a:solidFill>
                  <a:srgbClr val="172B42"/>
                </a:solidFill>
                <a:latin typeface="DejaVu Sans"/>
                <a:ea typeface="DejaVu Sans"/>
                <a:cs typeface="DejaVu Sans"/>
              </a:defRPr>
            </a:lvl2pPr>
            <a:lvl3pPr>
              <a:buNone/>
              <a:defRPr sz="1875" b="0">
                <a:solidFill>
                  <a:srgbClr val="172B42"/>
                </a:solidFill>
                <a:latin typeface="DejaVu Sans"/>
                <a:ea typeface="DejaVu Sans"/>
                <a:cs typeface="DejaVu Sans"/>
              </a:defRPr>
            </a:lvl3pPr>
            <a:lvl4pPr>
              <a:buNone/>
              <a:defRPr sz="1875" b="0">
                <a:solidFill>
                  <a:srgbClr val="172B42"/>
                </a:solidFill>
                <a:latin typeface="DejaVu Sans"/>
                <a:ea typeface="DejaVu Sans"/>
                <a:cs typeface="DejaVu Sans"/>
              </a:defRPr>
            </a:lvl4pPr>
            <a:lvl5pPr>
              <a:buNone/>
              <a:defRPr sz="1875" b="0">
                <a:solidFill>
                  <a:srgbClr val="172B42"/>
                </a:solidFill>
                <a:latin typeface="DejaVu Sans"/>
                <a:ea typeface="DejaVu Sans"/>
                <a:cs typeface="DejaVu Sans"/>
              </a:defRPr>
            </a:lvl5pPr>
            <a:lvl6pPr>
              <a:buNone/>
              <a:defRPr sz="1875" b="0">
                <a:solidFill>
                  <a:srgbClr val="172B42"/>
                </a:solidFill>
                <a:latin typeface="DejaVu Sans"/>
                <a:ea typeface="DejaVu Sans"/>
                <a:cs typeface="DejaVu Sans"/>
              </a:defRPr>
            </a:lvl6pPr>
            <a:lvl7pPr>
              <a:buNone/>
              <a:defRPr sz="1875" b="0">
                <a:solidFill>
                  <a:srgbClr val="172B42"/>
                </a:solidFill>
                <a:latin typeface="DejaVu Sans"/>
                <a:ea typeface="DejaVu Sans"/>
                <a:cs typeface="DejaVu Sans"/>
              </a:defRPr>
            </a:lvl7pPr>
            <a:lvl8pPr>
              <a:buNone/>
              <a:defRPr sz="1875" b="0">
                <a:solidFill>
                  <a:srgbClr val="172B42"/>
                </a:solidFill>
                <a:latin typeface="DejaVu Sans"/>
                <a:ea typeface="DejaVu Sans"/>
                <a:cs typeface="DejaVu Sans"/>
              </a:defRPr>
            </a:lvl8pPr>
            <a:lvl9pPr>
              <a:buNone/>
              <a:defRPr sz="1875" b="0">
                <a:solidFill>
                  <a:srgbClr val="172B42"/>
                </a:solidFill>
                <a:latin typeface="DejaVu Sans"/>
                <a:ea typeface="DejaVu Sans"/>
                <a:cs typeface="DejaVu Sans"/>
              </a:defRPr>
            </a:lvl9pPr>
          </a:lstStyle>
          <a:p xmlns:a="http://schemas.openxmlformats.org/drawingml/2006/main">
            <a:pPr>
              <a:buNone/>
              <a:defRPr sz="1875" b="0">
                <a:solidFill>
                  <a:srgbClr val="172B42"/>
                </a:solidFill>
                <a:latin typeface="DejaVu Sans"/>
                <a:ea typeface="DejaVu Sans"/>
                <a:cs typeface="DejaVu Sans"/>
              </a:defRPr>
            </a:pPr>
            <a:r>
              <a:rPr sz="1875" b="0">
                <a:solidFill>
                  <a:srgbClr val="172B42"/>
                </a:solidFill>
                <a:latin typeface="DejaVu Sans"/>
                <a:ea typeface="DejaVu Sans"/>
                <a:cs typeface="DejaVu Sans"/>
              </a:rPr>
              <a:t>export WINEPREFIX="$HOME/.wine-winlink"</a:t>
            </a:r>
          </a:p>
          <a:p xmlns:a="http://schemas.openxmlformats.org/drawingml/2006/main">
            <a:pPr>
              <a:buNone/>
              <a:defRPr sz="1875" b="0">
                <a:solidFill>
                  <a:srgbClr val="172B42"/>
                </a:solidFill>
                <a:latin typeface="DejaVu Sans"/>
                <a:ea typeface="DejaVu Sans"/>
                <a:cs typeface="DejaVu Sans"/>
              </a:defRPr>
            </a:pPr>
            <a:r>
              <a:rPr sz="1875" b="0">
                <a:solidFill>
                  <a:srgbClr val="172B42"/>
                </a:solidFill>
                <a:latin typeface="DejaVu Sans"/>
                <a:ea typeface="DejaVu Sans"/>
                <a:cs typeface="DejaVu Sans"/>
              </a:rPr>
              <a:t>export WINEARCH=win32</a:t>
            </a:r>
          </a:p>
          <a:p xmlns:a="http://schemas.openxmlformats.org/drawingml/2006/main">
            <a:pPr>
              <a:buNone/>
              <a:defRPr sz="1875" b="0">
                <a:solidFill>
                  <a:srgbClr val="172B42"/>
                </a:solidFill>
                <a:latin typeface="DejaVu Sans"/>
                <a:ea typeface="DejaVu Sans"/>
                <a:cs typeface="DejaVu Sans"/>
              </a:defRPr>
            </a:pPr>
            <a:r>
              <a:rPr sz="1875" b="0">
                <a:solidFill>
                  <a:srgbClr val="172B42"/>
                </a:solidFill>
                <a:latin typeface="DejaVu Sans"/>
                <a:ea typeface="DejaVu Sans"/>
                <a:cs typeface="DejaVu Sans"/>
              </a:rPr>
              <a:t>wineboot -u</a:t>
            </a:r>
          </a:p>
          <a:p xmlns:a="http://schemas.openxmlformats.org/drawingml/2006/main">
            <a:pPr>
              <a:buNone/>
              <a:defRPr sz="1875" b="0">
                <a:solidFill>
                  <a:srgbClr val="172B42"/>
                </a:solidFill>
                <a:latin typeface="DejaVu Sans"/>
                <a:ea typeface="DejaVu Sans"/>
                <a:cs typeface="DejaVu Sans"/>
              </a:defRPr>
            </a:pPr>
            <a:r>
              <a:rPr sz="1875" b="0">
                <a:solidFill>
                  <a:srgbClr val="172B42"/>
                </a:solidFill>
                <a:latin typeface="DejaVu Sans"/>
                <a:ea typeface="DejaVu Sans"/>
                <a:cs typeface="DejaVu Sans"/>
              </a:rPr>
              <a:t>winetricks vb6run</a:t>
            </a:r>
          </a:p>
          <a:p xmlns:a="http://schemas.openxmlformats.org/drawingml/2006/main">
            <a:pPr>
              <a:buNone/>
              <a:defRPr sz="1875" b="0">
                <a:solidFill>
                  <a:srgbClr val="172B42"/>
                </a:solidFill>
                <a:latin typeface="DejaVu Sans"/>
                <a:ea typeface="DejaVu Sans"/>
                <a:cs typeface="DejaVu Sans"/>
              </a:defRPr>
            </a:pPr>
            <a:r>
              <a:rPr sz="1875" b="0">
                <a:solidFill>
                  <a:srgbClr val="172B42"/>
                </a:solidFill>
                <a:latin typeface="DejaVu Sans"/>
                <a:ea typeface="DejaVu Sans"/>
                <a:cs typeface="DejaVu Sans"/>
              </a:rPr>
              <a:t>wine "&lt;namestilnik-VARA-FM&gt;.exe"</a:t>
            </a:r>
          </a:p>
          <a:p xmlns:a="http://schemas.openxmlformats.org/drawingml/2006/main">
            <a:pPr>
              <a:buNone/>
              <a:defRPr sz="1875" b="0">
                <a:solidFill>
                  <a:srgbClr val="172B42"/>
                </a:solidFill>
                <a:latin typeface="DejaVu Sans"/>
                <a:ea typeface="DejaVu Sans"/>
                <a:cs typeface="DejaVu Sans"/>
              </a:defRPr>
            </a:pPr>
            <a:r>
              <a:rPr sz="1875" b="0">
                <a:solidFill>
                  <a:srgbClr val="172B42"/>
                </a:solidFill>
                <a:latin typeface="DejaVu Sans"/>
                <a:ea typeface="DejaVu Sans"/>
                <a:cs typeface="DejaVu Sans"/>
              </a:rPr>
              <a:t>wine "&lt;namestilnik-Winlink-Express&gt;.exe"</a:t>
            </a:r>
          </a:p>
        </p:txBody>
      </p:sp>
      <p:sp>
        <p:nvSpPr>
          <p:cNvPr id="4" name="">
            <a:extLst xmlns:a="http://schemas.openxmlformats.org/drawingml/2006/main">
              <a:ext uri="{FF2B5EF4-FFF2-40B4-BE49-F238E27FC236}">
                <a16:creationId xmlns:a16="http://schemas.microsoft.com/office/drawing/2014/main" id="{391AFD0D-A259-4131-BE93-F2E7FF6C76CB}"/>
              </a:ext>
            </a:extLst>
          </p:cNvPr>
          <p:cNvSpPr>
            <a:spLocks xmlns:a="http://schemas.openxmlformats.org/drawingml/2006/main" noGrp="1"/>
          </p:cNvSpPr>
          <p:nvPr/>
        </p:nvSpPr>
        <p:spPr>
          <a:xfrm xmlns:a="http://schemas.openxmlformats.org/drawingml/2006/main">
            <a:off x="685800" y="523875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0">
                <a:solidFill>
                  <a:srgbClr val="52677A"/>
                </a:solidFill>
                <a:latin typeface="DejaVu Sans"/>
                <a:ea typeface="DejaVu Sans"/>
                <a:cs typeface="DejaVu Sans"/>
              </a:defRPr>
            </a:defPPr>
            <a:lvl1pPr>
              <a:buNone/>
              <a:defRPr sz="1650" b="0">
                <a:solidFill>
                  <a:srgbClr val="52677A"/>
                </a:solidFill>
                <a:latin typeface="DejaVu Sans"/>
                <a:ea typeface="DejaVu Sans"/>
                <a:cs typeface="DejaVu Sans"/>
              </a:defRPr>
            </a:lvl1pPr>
            <a:lvl2pPr>
              <a:buNone/>
              <a:defRPr sz="1650" b="0">
                <a:solidFill>
                  <a:srgbClr val="52677A"/>
                </a:solidFill>
                <a:latin typeface="DejaVu Sans"/>
                <a:ea typeface="DejaVu Sans"/>
                <a:cs typeface="DejaVu Sans"/>
              </a:defRPr>
            </a:lvl2pPr>
            <a:lvl3pPr>
              <a:buNone/>
              <a:defRPr sz="1650" b="0">
                <a:solidFill>
                  <a:srgbClr val="52677A"/>
                </a:solidFill>
                <a:latin typeface="DejaVu Sans"/>
                <a:ea typeface="DejaVu Sans"/>
                <a:cs typeface="DejaVu Sans"/>
              </a:defRPr>
            </a:lvl3pPr>
            <a:lvl4pPr>
              <a:buNone/>
              <a:defRPr sz="1650" b="0">
                <a:solidFill>
                  <a:srgbClr val="52677A"/>
                </a:solidFill>
                <a:latin typeface="DejaVu Sans"/>
                <a:ea typeface="DejaVu Sans"/>
                <a:cs typeface="DejaVu Sans"/>
              </a:defRPr>
            </a:lvl4pPr>
            <a:lvl5pPr>
              <a:buNone/>
              <a:defRPr sz="1650" b="0">
                <a:solidFill>
                  <a:srgbClr val="52677A"/>
                </a:solidFill>
                <a:latin typeface="DejaVu Sans"/>
                <a:ea typeface="DejaVu Sans"/>
                <a:cs typeface="DejaVu Sans"/>
              </a:defRPr>
            </a:lvl5pPr>
            <a:lvl6pPr>
              <a:buNone/>
              <a:defRPr sz="1650" b="0">
                <a:solidFill>
                  <a:srgbClr val="52677A"/>
                </a:solidFill>
                <a:latin typeface="DejaVu Sans"/>
                <a:ea typeface="DejaVu Sans"/>
                <a:cs typeface="DejaVu Sans"/>
              </a:defRPr>
            </a:lvl6pPr>
            <a:lvl7pPr>
              <a:buNone/>
              <a:defRPr sz="1650" b="0">
                <a:solidFill>
                  <a:srgbClr val="52677A"/>
                </a:solidFill>
                <a:latin typeface="DejaVu Sans"/>
                <a:ea typeface="DejaVu Sans"/>
                <a:cs typeface="DejaVu Sans"/>
              </a:defRPr>
            </a:lvl7pPr>
            <a:lvl8pPr>
              <a:buNone/>
              <a:defRPr sz="1650" b="0">
                <a:solidFill>
                  <a:srgbClr val="52677A"/>
                </a:solidFill>
                <a:latin typeface="DejaVu Sans"/>
                <a:ea typeface="DejaVu Sans"/>
                <a:cs typeface="DejaVu Sans"/>
              </a:defRPr>
            </a:lvl8pPr>
            <a:lvl9pPr>
              <a:buNone/>
              <a:defRPr sz="1650" b="0">
                <a:solidFill>
                  <a:srgbClr val="52677A"/>
                </a:solidFill>
                <a:latin typeface="DejaVu Sans"/>
                <a:ea typeface="DejaVu Sans"/>
                <a:cs typeface="DejaVu Sans"/>
              </a:defRPr>
            </a:lvl9pPr>
          </a:lstStyle>
          <a:p xmlns:a="http://schemas.openxmlformats.org/drawingml/2006/main">
            <a:pPr>
              <a:buNone/>
              <a:defRPr sz="1650" b="0">
                <a:solidFill>
                  <a:srgbClr val="52677A"/>
                </a:solidFill>
                <a:latin typeface="DejaVu Sans"/>
                <a:ea typeface="DejaVu Sans"/>
                <a:cs typeface="DejaVu Sans"/>
              </a:defRPr>
            </a:pPr>
            <a:r>
              <a:rPr sz="1650" b="0">
                <a:solidFill>
                  <a:srgbClr val="52677A"/>
                </a:solidFill>
                <a:latin typeface="DejaVu Sans"/>
                <a:ea typeface="DejaVu Sans"/>
                <a:cs typeface="DejaVu Sans"/>
              </a:rPr>
              <a:t>Imeni EXE nadomestim z dejanskima datotekama po razširitvi ZIP.</a:t>
            </a:r>
          </a:p>
          <a:p xmlns:a="http://schemas.openxmlformats.org/drawingml/2006/main">
            <a:pPr>
              <a:buNone/>
              <a:defRPr sz="1650" b="0">
                <a:solidFill>
                  <a:srgbClr val="52677A"/>
                </a:solidFill>
                <a:latin typeface="DejaVu Sans"/>
                <a:ea typeface="DejaVu Sans"/>
                <a:cs typeface="DejaVu Sans"/>
              </a:defRPr>
            </a:pPr>
            <a:r>
              <a:rPr sz="1650" b="0">
                <a:solidFill>
                  <a:srgbClr val="52677A"/>
                </a:solidFill>
                <a:latin typeface="DejaVu Sans"/>
                <a:ea typeface="DejaVu Sans"/>
                <a:cs typeface="DejaVu Sans"/>
              </a:rPr>
              <a:t>Pred Winlink namestitvijo dodam zahtevani .NET po navodilih izbrane izdaje.</a:t>
            </a:r>
          </a:p>
        </p:txBody>
      </p:sp>
      <p:sp>
        <p:nvSpPr>
          <p:cNvPr id="5" name="">
            <a:extLst xmlns:a="http://schemas.openxmlformats.org/drawingml/2006/main">
              <a:ext uri="{FF2B5EF4-FFF2-40B4-BE49-F238E27FC236}">
                <a16:creationId xmlns:a16="http://schemas.microsoft.com/office/drawing/2014/main" id="{E47EE6A3-9BE2-4C32-8EAC-FE5989F33945}"/>
              </a:ext>
            </a:extLst>
          </p:cNvPr>
          <p:cNvSpPr>
            <a:spLocks xmlns:a="http://schemas.openxmlformats.org/drawingml/2006/main" noGrp="1"/>
          </p:cNvSpPr>
          <p:nvPr/>
        </p:nvSpPr>
        <p:spPr>
          <a:xfrm xmlns:a="http://schemas.openxmlformats.org/drawingml/2006/main">
            <a:off x="685800" y="6096000"/>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217E95"/>
                </a:solidFill>
                <a:latin typeface="DejaVu Sans"/>
                <a:ea typeface="DejaVu Sans"/>
                <a:cs typeface="DejaVu Sans"/>
              </a:defRPr>
            </a:defPPr>
            <a:lvl1pPr>
              <a:buNone/>
              <a:defRPr sz="1425" b="0">
                <a:solidFill>
                  <a:srgbClr val="217E95"/>
                </a:solidFill>
                <a:latin typeface="DejaVu Sans"/>
                <a:ea typeface="DejaVu Sans"/>
                <a:cs typeface="DejaVu Sans"/>
              </a:defRPr>
            </a:lvl1pPr>
            <a:lvl2pPr>
              <a:buNone/>
              <a:defRPr sz="1425" b="0">
                <a:solidFill>
                  <a:srgbClr val="217E95"/>
                </a:solidFill>
                <a:latin typeface="DejaVu Sans"/>
                <a:ea typeface="DejaVu Sans"/>
                <a:cs typeface="DejaVu Sans"/>
              </a:defRPr>
            </a:lvl2pPr>
            <a:lvl3pPr>
              <a:buNone/>
              <a:defRPr sz="1425" b="0">
                <a:solidFill>
                  <a:srgbClr val="217E95"/>
                </a:solidFill>
                <a:latin typeface="DejaVu Sans"/>
                <a:ea typeface="DejaVu Sans"/>
                <a:cs typeface="DejaVu Sans"/>
              </a:defRPr>
            </a:lvl3pPr>
            <a:lvl4pPr>
              <a:buNone/>
              <a:defRPr sz="1425" b="0">
                <a:solidFill>
                  <a:srgbClr val="217E95"/>
                </a:solidFill>
                <a:latin typeface="DejaVu Sans"/>
                <a:ea typeface="DejaVu Sans"/>
                <a:cs typeface="DejaVu Sans"/>
              </a:defRPr>
            </a:lvl4pPr>
            <a:lvl5pPr>
              <a:buNone/>
              <a:defRPr sz="1425" b="0">
                <a:solidFill>
                  <a:srgbClr val="217E95"/>
                </a:solidFill>
                <a:latin typeface="DejaVu Sans"/>
                <a:ea typeface="DejaVu Sans"/>
                <a:cs typeface="DejaVu Sans"/>
              </a:defRPr>
            </a:lvl5pPr>
            <a:lvl6pPr>
              <a:buNone/>
              <a:defRPr sz="1425" b="0">
                <a:solidFill>
                  <a:srgbClr val="217E95"/>
                </a:solidFill>
                <a:latin typeface="DejaVu Sans"/>
                <a:ea typeface="DejaVu Sans"/>
                <a:cs typeface="DejaVu Sans"/>
              </a:defRPr>
            </a:lvl6pPr>
            <a:lvl7pPr>
              <a:buNone/>
              <a:defRPr sz="1425" b="0">
                <a:solidFill>
                  <a:srgbClr val="217E95"/>
                </a:solidFill>
                <a:latin typeface="DejaVu Sans"/>
                <a:ea typeface="DejaVu Sans"/>
                <a:cs typeface="DejaVu Sans"/>
              </a:defRPr>
            </a:lvl7pPr>
            <a:lvl8pPr>
              <a:buNone/>
              <a:defRPr sz="1425" b="0">
                <a:solidFill>
                  <a:srgbClr val="217E95"/>
                </a:solidFill>
                <a:latin typeface="DejaVu Sans"/>
                <a:ea typeface="DejaVu Sans"/>
                <a:cs typeface="DejaVu Sans"/>
              </a:defRPr>
            </a:lvl8pPr>
            <a:lvl9pPr>
              <a:buNone/>
              <a:defRPr sz="1425" b="0">
                <a:solidFill>
                  <a:srgbClr val="217E95"/>
                </a:solidFill>
                <a:latin typeface="DejaVu Sans"/>
                <a:ea typeface="DejaVu Sans"/>
                <a:cs typeface="DejaVu Sans"/>
              </a:defRPr>
            </a:lvl9pPr>
          </a:lstStyle>
          <a:p xmlns:a="http://schemas.openxmlformats.org/drawingml/2006/main">
            <a:pPr>
              <a:buNone/>
              <a:defRPr sz="1425" b="0">
                <a:solidFill>
                  <a:srgbClr val="217E95"/>
                </a:solidFill>
                <a:latin typeface="DejaVu Sans"/>
                <a:ea typeface="DejaVu Sans"/>
                <a:cs typeface="DejaVu Sans"/>
              </a:defRPr>
            </a:pPr>
            <a:r>
              <a:rPr sz="1425" b="0">
                <a:solidFill>
                  <a:srgbClr val="217E95"/>
                </a:solidFill>
                <a:latin typeface="DejaVu Sans"/>
                <a:ea typeface="DejaVu Sans"/>
                <a:cs typeface="DejaVu Sans"/>
                <a:hlinkClick xmlns:r="http://schemas.openxmlformats.org/officeDocument/2006/relationships" r:id="R1cd86fc7c41c4e04"/>
              </a:rPr>
              <a:t>Winelink: preverjene kombinacije in znane težave</a:t>
            </a:r>
          </a:p>
        </p:txBody>
      </p:sp>
      <p:sp>
        <p:nvSpPr>
          <p:cNvPr id="6" name="">
            <a:extLst xmlns:a="http://schemas.openxmlformats.org/drawingml/2006/main">
              <a:ext uri="{FF2B5EF4-FFF2-40B4-BE49-F238E27FC236}">
                <a16:creationId xmlns:a16="http://schemas.microsoft.com/office/drawing/2014/main" id="{DE1EF96A-D1D7-4D8C-8D0A-4ED60895D5BA}"/>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20</a:t>
            </a:r>
          </a:p>
        </p:txBody>
      </p:sp>
    </p:spTree>
    <p:extLst>
      <p:ext uri="{BB962C8B-B14F-4D97-AF65-F5344CB8AC3E}">
        <p14:creationId xmlns:p14="http://schemas.microsoft.com/office/powerpoint/2010/main" val="2051902477"/>
      </p:ext>
    </p:extLst>
  </p:cSld>
</p:sld>
</file>

<file path=ppt/slides/slide21.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73A4BE7-E59A-47A5-8F8F-45B1BDF1E22A}"/>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Linux: zvok, serijska vrata in Pat</a:t>
            </a:r>
          </a:p>
        </p:txBody>
      </p:sp>
      <p:sp>
        <p:nvSpPr>
          <p:cNvPr id="2" name="">
            <a:extLst xmlns:a="http://schemas.openxmlformats.org/drawingml/2006/main">
              <a:ext uri="{FF2B5EF4-FFF2-40B4-BE49-F238E27FC236}">
                <a16:creationId xmlns:a16="http://schemas.microsoft.com/office/drawing/2014/main" id="{16126C0C-8479-4EF6-A7CB-99BCD8298E86}"/>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ls -l /dev/serial/by-id/   za identifikacijo postaje</a:t>
            </a:r>
          </a:p>
        </p:txBody>
      </p:sp>
      <p:sp>
        <p:nvSpPr>
          <p:cNvPr id="3" name="">
            <a:extLst xmlns:a="http://schemas.openxmlformats.org/drawingml/2006/main">
              <a:ext uri="{FF2B5EF4-FFF2-40B4-BE49-F238E27FC236}">
                <a16:creationId xmlns:a16="http://schemas.microsoft.com/office/drawing/2014/main" id="{2162D7B8-FD49-4EB1-8582-A7EC377A84D8}"/>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pavucontrol   za usmerjanje USB vhoda in izhoda</a:t>
            </a:r>
          </a:p>
        </p:txBody>
      </p:sp>
      <p:sp>
        <p:nvSpPr>
          <p:cNvPr id="4" name="">
            <a:extLst xmlns:a="http://schemas.openxmlformats.org/drawingml/2006/main">
              <a:ext uri="{FF2B5EF4-FFF2-40B4-BE49-F238E27FC236}">
                <a16:creationId xmlns:a16="http://schemas.microsoft.com/office/drawing/2014/main" id="{CA53F071-3443-4D90-B364-58018644CF69}"/>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Wine COM preslikam na pravo napravo /dev/ttyUSB*.</a:t>
            </a:r>
          </a:p>
        </p:txBody>
      </p:sp>
      <p:sp>
        <p:nvSpPr>
          <p:cNvPr id="5" name="">
            <a:extLst xmlns:a="http://schemas.openxmlformats.org/drawingml/2006/main">
              <a:ext uri="{FF2B5EF4-FFF2-40B4-BE49-F238E27FC236}">
                <a16:creationId xmlns:a16="http://schemas.microsoft.com/office/drawing/2014/main" id="{E67B58F2-9ACB-49D2-95D3-2E83613F2F75}"/>
              </a:ext>
            </a:extLst>
          </p:cNvPr>
          <p:cNvSpPr>
            <a:spLocks xmlns:a="http://schemas.openxmlformats.org/drawingml/2006/main" noGrp="1"/>
          </p:cNvSpPr>
          <p:nvPr/>
        </p:nvSpPr>
        <p:spPr>
          <a:xfrm xmlns:a="http://schemas.openxmlformats.org/drawingml/2006/main">
            <a:off x="685800" y="41529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Pri Pat: VARA FM teče v Wine, zveza je lokalni TCP.</a:t>
            </a:r>
          </a:p>
        </p:txBody>
      </p:sp>
      <p:pic>
        <p:nvPicPr>
          <p:cNvPr id="6" name="">
            <a:extLst xmlns:a="http://schemas.openxmlformats.org/drawingml/2006/main">
              <a:ext uri="{FF2B5EF4-FFF2-40B4-BE49-F238E27FC236}">
                <a16:creationId xmlns:a16="http://schemas.microsoft.com/office/drawing/2014/main" id="{D3464A6F-7975-48A9-BCE6-4A12B95ECF9E}"/>
              </a:ext>
            </a:extLst>
          </p:cNvPr>
          <p:cNvPicPr>
            <a:picLocks xmlns:a="http://schemas.openxmlformats.org/drawingml/2006/main" noChangeAspect="1"/>
          </p:cNvPicPr>
          <p:nvPr/>
        </p:nvPicPr>
        <p:blipFill>
          <a:blip xmlns:r="http://schemas.openxmlformats.org/officeDocument/2006/relationships" xmlns:a="http://schemas.openxmlformats.org/drawingml/2006/main" r:embed="R8abc6231947a4576">
            <a:extLst>
              <a:ext uri="{96DAC541-7B7A-43D3-8B79-37D633B846F1}">
                <asvg:svgBlip xmlns:asvg="http://schemas.microsoft.com/office/drawing/2016/SVG/main" r:embed="Rc65414f87d94482f"/>
              </a:ext>
            </a:extLst>
          </a:blip>
          <a:stretch xmlns:a="http://schemas.openxmlformats.org/drawingml/2006/main"/>
        </p:blipFill>
        <p:spPr>
          <a:xfrm xmlns:a="http://schemas.openxmlformats.org/drawingml/2006/main">
            <a:off x="10191750" y="4981575"/>
            <a:ext cx="1095375" cy="109537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370E6251-17D9-4898-B596-79CA258BEA4E}"/>
              </a:ext>
            </a:extLst>
          </p:cNvPr>
          <p:cNvSpPr>
            <a:spLocks xmlns:a="http://schemas.openxmlformats.org/drawingml/2006/main" noGrp="1"/>
          </p:cNvSpPr>
          <p:nvPr/>
        </p:nvSpPr>
        <p:spPr>
          <a:xfrm xmlns:a="http://schemas.openxmlformats.org/drawingml/2006/main">
            <a:off x="685800" y="5762625"/>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217E95"/>
                </a:solidFill>
                <a:latin typeface="DejaVu Sans"/>
                <a:ea typeface="DejaVu Sans"/>
                <a:cs typeface="DejaVu Sans"/>
              </a:defRPr>
            </a:defPPr>
            <a:lvl1pPr>
              <a:buNone/>
              <a:defRPr sz="1425" b="0">
                <a:solidFill>
                  <a:srgbClr val="217E95"/>
                </a:solidFill>
                <a:latin typeface="DejaVu Sans"/>
                <a:ea typeface="DejaVu Sans"/>
                <a:cs typeface="DejaVu Sans"/>
              </a:defRPr>
            </a:lvl1pPr>
            <a:lvl2pPr>
              <a:buNone/>
              <a:defRPr sz="1425" b="0">
                <a:solidFill>
                  <a:srgbClr val="217E95"/>
                </a:solidFill>
                <a:latin typeface="DejaVu Sans"/>
                <a:ea typeface="DejaVu Sans"/>
                <a:cs typeface="DejaVu Sans"/>
              </a:defRPr>
            </a:lvl2pPr>
            <a:lvl3pPr>
              <a:buNone/>
              <a:defRPr sz="1425" b="0">
                <a:solidFill>
                  <a:srgbClr val="217E95"/>
                </a:solidFill>
                <a:latin typeface="DejaVu Sans"/>
                <a:ea typeface="DejaVu Sans"/>
                <a:cs typeface="DejaVu Sans"/>
              </a:defRPr>
            </a:lvl3pPr>
            <a:lvl4pPr>
              <a:buNone/>
              <a:defRPr sz="1425" b="0">
                <a:solidFill>
                  <a:srgbClr val="217E95"/>
                </a:solidFill>
                <a:latin typeface="DejaVu Sans"/>
                <a:ea typeface="DejaVu Sans"/>
                <a:cs typeface="DejaVu Sans"/>
              </a:defRPr>
            </a:lvl4pPr>
            <a:lvl5pPr>
              <a:buNone/>
              <a:defRPr sz="1425" b="0">
                <a:solidFill>
                  <a:srgbClr val="217E95"/>
                </a:solidFill>
                <a:latin typeface="DejaVu Sans"/>
                <a:ea typeface="DejaVu Sans"/>
                <a:cs typeface="DejaVu Sans"/>
              </a:defRPr>
            </a:lvl5pPr>
            <a:lvl6pPr>
              <a:buNone/>
              <a:defRPr sz="1425" b="0">
                <a:solidFill>
                  <a:srgbClr val="217E95"/>
                </a:solidFill>
                <a:latin typeface="DejaVu Sans"/>
                <a:ea typeface="DejaVu Sans"/>
                <a:cs typeface="DejaVu Sans"/>
              </a:defRPr>
            </a:lvl6pPr>
            <a:lvl7pPr>
              <a:buNone/>
              <a:defRPr sz="1425" b="0">
                <a:solidFill>
                  <a:srgbClr val="217E95"/>
                </a:solidFill>
                <a:latin typeface="DejaVu Sans"/>
                <a:ea typeface="DejaVu Sans"/>
                <a:cs typeface="DejaVu Sans"/>
              </a:defRPr>
            </a:lvl7pPr>
            <a:lvl8pPr>
              <a:buNone/>
              <a:defRPr sz="1425" b="0">
                <a:solidFill>
                  <a:srgbClr val="217E95"/>
                </a:solidFill>
                <a:latin typeface="DejaVu Sans"/>
                <a:ea typeface="DejaVu Sans"/>
                <a:cs typeface="DejaVu Sans"/>
              </a:defRPr>
            </a:lvl8pPr>
            <a:lvl9pPr>
              <a:buNone/>
              <a:defRPr sz="1425" b="0">
                <a:solidFill>
                  <a:srgbClr val="217E95"/>
                </a:solidFill>
                <a:latin typeface="DejaVu Sans"/>
                <a:ea typeface="DejaVu Sans"/>
                <a:cs typeface="DejaVu Sans"/>
              </a:defRPr>
            </a:lvl9pPr>
          </a:lstStyle>
          <a:p xmlns:a="http://schemas.openxmlformats.org/drawingml/2006/main">
            <a:pPr>
              <a:buNone/>
              <a:defRPr sz="1425" b="0">
                <a:solidFill>
                  <a:srgbClr val="217E95"/>
                </a:solidFill>
                <a:latin typeface="DejaVu Sans"/>
                <a:ea typeface="DejaVu Sans"/>
                <a:cs typeface="DejaVu Sans"/>
              </a:defRPr>
            </a:pPr>
            <a:r>
              <a:rPr sz="1425" b="0">
                <a:solidFill>
                  <a:srgbClr val="217E95"/>
                </a:solidFill>
                <a:latin typeface="DejaVu Sans"/>
                <a:ea typeface="DejaVu Sans"/>
                <a:cs typeface="DejaVu Sans"/>
                <a:hlinkClick xmlns:r="http://schemas.openxmlformats.org/officeDocument/2006/relationships" r:id="R0fcdd5538f34462a"/>
              </a:rPr>
              <a:t>Pat: odjemalec Winlink za Linux</a:t>
            </a:r>
          </a:p>
        </p:txBody>
      </p:sp>
      <p:sp>
        <p:nvSpPr>
          <p:cNvPr id="8" name="">
            <a:extLst xmlns:a="http://schemas.openxmlformats.org/drawingml/2006/main">
              <a:ext uri="{FF2B5EF4-FFF2-40B4-BE49-F238E27FC236}">
                <a16:creationId xmlns:a16="http://schemas.microsoft.com/office/drawing/2014/main" id="{1F2B13DF-08A4-44C2-A1F6-7266C8D854A2}"/>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21</a:t>
            </a:r>
          </a:p>
        </p:txBody>
      </p:sp>
    </p:spTree>
    <p:extLst>
      <p:ext uri="{BB962C8B-B14F-4D97-AF65-F5344CB8AC3E}">
        <p14:creationId xmlns:p14="http://schemas.microsoft.com/office/powerpoint/2010/main" val="2084214533"/>
      </p:ext>
    </p:extLst>
  </p:cSld>
</p:sld>
</file>

<file path=ppt/slides/slide22.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D109C45-CE02-4F1C-9AC7-7F7585A59342}"/>
              </a:ext>
            </a:extLst>
          </p:cNvPr>
          <p:cNvSpPr>
            <a:spLocks xmlns:a="http://schemas.openxmlformats.org/drawingml/2006/main" noGrp="1"/>
          </p:cNvSpPr>
          <p:nvPr/>
        </p:nvSpPr>
        <p:spPr>
          <a:xfrm xmlns:a="http://schemas.openxmlformats.org/drawingml/2006/main">
            <a:off x="685800" y="552450"/>
            <a:ext cx="108204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300" b="1">
                <a:solidFill>
                  <a:srgbClr val="172B42"/>
                </a:solidFill>
                <a:latin typeface="DejaVu Sans"/>
                <a:ea typeface="DejaVu Sans"/>
                <a:cs typeface="DejaVu Sans"/>
              </a:defRPr>
            </a:defPPr>
            <a:lvl1pPr>
              <a:buNone/>
              <a:defRPr sz="3300" b="1">
                <a:solidFill>
                  <a:srgbClr val="172B42"/>
                </a:solidFill>
                <a:latin typeface="DejaVu Sans"/>
                <a:ea typeface="DejaVu Sans"/>
                <a:cs typeface="DejaVu Sans"/>
              </a:defRPr>
            </a:lvl1pPr>
            <a:lvl2pPr>
              <a:buNone/>
              <a:defRPr sz="3300" b="1">
                <a:solidFill>
                  <a:srgbClr val="172B42"/>
                </a:solidFill>
                <a:latin typeface="DejaVu Sans"/>
                <a:ea typeface="DejaVu Sans"/>
                <a:cs typeface="DejaVu Sans"/>
              </a:defRPr>
            </a:lvl2pPr>
            <a:lvl3pPr>
              <a:buNone/>
              <a:defRPr sz="3300" b="1">
                <a:solidFill>
                  <a:srgbClr val="172B42"/>
                </a:solidFill>
                <a:latin typeface="DejaVu Sans"/>
                <a:ea typeface="DejaVu Sans"/>
                <a:cs typeface="DejaVu Sans"/>
              </a:defRPr>
            </a:lvl3pPr>
            <a:lvl4pPr>
              <a:buNone/>
              <a:defRPr sz="3300" b="1">
                <a:solidFill>
                  <a:srgbClr val="172B42"/>
                </a:solidFill>
                <a:latin typeface="DejaVu Sans"/>
                <a:ea typeface="DejaVu Sans"/>
                <a:cs typeface="DejaVu Sans"/>
              </a:defRPr>
            </a:lvl4pPr>
            <a:lvl5pPr>
              <a:buNone/>
              <a:defRPr sz="3300" b="1">
                <a:solidFill>
                  <a:srgbClr val="172B42"/>
                </a:solidFill>
                <a:latin typeface="DejaVu Sans"/>
                <a:ea typeface="DejaVu Sans"/>
                <a:cs typeface="DejaVu Sans"/>
              </a:defRPr>
            </a:lvl5pPr>
            <a:lvl6pPr>
              <a:buNone/>
              <a:defRPr sz="3300" b="1">
                <a:solidFill>
                  <a:srgbClr val="172B42"/>
                </a:solidFill>
                <a:latin typeface="DejaVu Sans"/>
                <a:ea typeface="DejaVu Sans"/>
                <a:cs typeface="DejaVu Sans"/>
              </a:defRPr>
            </a:lvl6pPr>
            <a:lvl7pPr>
              <a:buNone/>
              <a:defRPr sz="3300" b="1">
                <a:solidFill>
                  <a:srgbClr val="172B42"/>
                </a:solidFill>
                <a:latin typeface="DejaVu Sans"/>
                <a:ea typeface="DejaVu Sans"/>
                <a:cs typeface="DejaVu Sans"/>
              </a:defRPr>
            </a:lvl7pPr>
            <a:lvl8pPr>
              <a:buNone/>
              <a:defRPr sz="3300" b="1">
                <a:solidFill>
                  <a:srgbClr val="172B42"/>
                </a:solidFill>
                <a:latin typeface="DejaVu Sans"/>
                <a:ea typeface="DejaVu Sans"/>
                <a:cs typeface="DejaVu Sans"/>
              </a:defRPr>
            </a:lvl8pPr>
            <a:lvl9pPr>
              <a:buNone/>
              <a:defRPr sz="3300" b="1">
                <a:solidFill>
                  <a:srgbClr val="172B42"/>
                </a:solidFill>
                <a:latin typeface="DejaVu Sans"/>
                <a:ea typeface="DejaVu Sans"/>
                <a:cs typeface="DejaVu Sans"/>
              </a:defRPr>
            </a:lvl9pPr>
          </a:lstStyle>
          <a:p xmlns:a="http://schemas.openxmlformats.org/drawingml/2006/main">
            <a:pPr>
              <a:buNone/>
              <a:defRPr sz="3300" b="1">
                <a:solidFill>
                  <a:srgbClr val="172B42"/>
                </a:solidFill>
                <a:latin typeface="DejaVu Sans"/>
                <a:ea typeface="DejaVu Sans"/>
                <a:cs typeface="DejaVu Sans"/>
              </a:defRPr>
            </a:pPr>
            <a:r>
              <a:rPr sz="3300" b="1">
                <a:solidFill>
                  <a:srgbClr val="172B42"/>
                </a:solidFill>
                <a:latin typeface="DejaVu Sans"/>
                <a:ea typeface="DejaVu Sans"/>
                <a:cs typeface="DejaVu Sans"/>
              </a:rPr>
              <a:t>Winlink Wednesday</a:t>
            </a:r>
          </a:p>
        </p:txBody>
      </p:sp>
      <p:sp>
        <p:nvSpPr>
          <p:cNvPr id="2" name="">
            <a:extLst xmlns:a="http://schemas.openxmlformats.org/drawingml/2006/main">
              <a:ext uri="{FF2B5EF4-FFF2-40B4-BE49-F238E27FC236}">
                <a16:creationId xmlns:a16="http://schemas.microsoft.com/office/drawing/2014/main" id="{F977FFAC-D42D-424E-863E-E420AAEEBF86}"/>
              </a:ext>
            </a:extLst>
          </p:cNvPr>
          <p:cNvSpPr>
            <a:spLocks xmlns:a="http://schemas.openxmlformats.org/drawingml/2006/main" noGrp="1"/>
          </p:cNvSpPr>
          <p:nvPr/>
        </p:nvSpPr>
        <p:spPr>
          <a:xfrm xmlns:a="http://schemas.openxmlformats.org/drawingml/2006/main">
            <a:off x="685800" y="1619250"/>
            <a:ext cx="108204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Tedenska mednarodna vaja pošiljanja pošte po radiu.</a:t>
            </a:r>
          </a:p>
        </p:txBody>
      </p:sp>
      <p:sp>
        <p:nvSpPr>
          <p:cNvPr id="3" name="">
            <a:extLst xmlns:a="http://schemas.openxmlformats.org/drawingml/2006/main">
              <a:ext uri="{FF2B5EF4-FFF2-40B4-BE49-F238E27FC236}">
                <a16:creationId xmlns:a16="http://schemas.microsoft.com/office/drawing/2014/main" id="{4414E939-4E56-4317-9AFB-66EF335C9499}"/>
              </a:ext>
            </a:extLst>
          </p:cNvPr>
          <p:cNvSpPr>
            <a:spLocks xmlns:a="http://schemas.openxmlformats.org/drawingml/2006/main" noGrp="1"/>
          </p:cNvSpPr>
          <p:nvPr/>
        </p:nvSpPr>
        <p:spPr>
          <a:xfrm xmlns:a="http://schemas.openxmlformats.org/drawingml/2006/main">
            <a:off x="685800" y="2266950"/>
            <a:ext cx="10287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0">
                <a:solidFill>
                  <a:srgbClr val="172B42"/>
                </a:solidFill>
                <a:latin typeface="DejaVu Sans"/>
                <a:ea typeface="DejaVu Sans"/>
                <a:cs typeface="DejaVu Sans"/>
              </a:defRPr>
            </a:defPPr>
            <a:lvl1pPr>
              <a:buNone/>
              <a:defRPr sz="2100" b="0">
                <a:solidFill>
                  <a:srgbClr val="172B42"/>
                </a:solidFill>
                <a:latin typeface="DejaVu Sans"/>
                <a:ea typeface="DejaVu Sans"/>
                <a:cs typeface="DejaVu Sans"/>
              </a:defRPr>
            </a:lvl1pPr>
            <a:lvl2pPr>
              <a:buNone/>
              <a:defRPr sz="2100" b="0">
                <a:solidFill>
                  <a:srgbClr val="172B42"/>
                </a:solidFill>
                <a:latin typeface="DejaVu Sans"/>
                <a:ea typeface="DejaVu Sans"/>
                <a:cs typeface="DejaVu Sans"/>
              </a:defRPr>
            </a:lvl2pPr>
            <a:lvl3pPr>
              <a:buNone/>
              <a:defRPr sz="2100" b="0">
                <a:solidFill>
                  <a:srgbClr val="172B42"/>
                </a:solidFill>
                <a:latin typeface="DejaVu Sans"/>
                <a:ea typeface="DejaVu Sans"/>
                <a:cs typeface="DejaVu Sans"/>
              </a:defRPr>
            </a:lvl3pPr>
            <a:lvl4pPr>
              <a:buNone/>
              <a:defRPr sz="2100" b="0">
                <a:solidFill>
                  <a:srgbClr val="172B42"/>
                </a:solidFill>
                <a:latin typeface="DejaVu Sans"/>
                <a:ea typeface="DejaVu Sans"/>
                <a:cs typeface="DejaVu Sans"/>
              </a:defRPr>
            </a:lvl4pPr>
            <a:lvl5pPr>
              <a:buNone/>
              <a:defRPr sz="2100" b="0">
                <a:solidFill>
                  <a:srgbClr val="172B42"/>
                </a:solidFill>
                <a:latin typeface="DejaVu Sans"/>
                <a:ea typeface="DejaVu Sans"/>
                <a:cs typeface="DejaVu Sans"/>
              </a:defRPr>
            </a:lvl5pPr>
            <a:lvl6pPr>
              <a:buNone/>
              <a:defRPr sz="2100" b="0">
                <a:solidFill>
                  <a:srgbClr val="172B42"/>
                </a:solidFill>
                <a:latin typeface="DejaVu Sans"/>
                <a:ea typeface="DejaVu Sans"/>
                <a:cs typeface="DejaVu Sans"/>
              </a:defRPr>
            </a:lvl6pPr>
            <a:lvl7pPr>
              <a:buNone/>
              <a:defRPr sz="2100" b="0">
                <a:solidFill>
                  <a:srgbClr val="172B42"/>
                </a:solidFill>
                <a:latin typeface="DejaVu Sans"/>
                <a:ea typeface="DejaVu Sans"/>
                <a:cs typeface="DejaVu Sans"/>
              </a:defRPr>
            </a:lvl7pPr>
            <a:lvl8pPr>
              <a:buNone/>
              <a:defRPr sz="2100" b="0">
                <a:solidFill>
                  <a:srgbClr val="172B42"/>
                </a:solidFill>
                <a:latin typeface="DejaVu Sans"/>
                <a:ea typeface="DejaVu Sans"/>
                <a:cs typeface="DejaVu Sans"/>
              </a:defRPr>
            </a:lvl8pPr>
            <a:lvl9pPr>
              <a:buNone/>
              <a:defRPr sz="2100" b="0">
                <a:solidFill>
                  <a:srgbClr val="172B42"/>
                </a:solidFill>
                <a:latin typeface="DejaVu Sans"/>
                <a:ea typeface="DejaVu Sans"/>
                <a:cs typeface="DejaVu Sans"/>
              </a:defRPr>
            </a:lvl9pPr>
          </a:lstStyle>
          <a:p xmlns:a="http://schemas.openxmlformats.org/drawingml/2006/main">
            <a:pPr>
              <a:buNone/>
              <a:defRPr sz="2100" b="0">
                <a:solidFill>
                  <a:srgbClr val="172B42"/>
                </a:solidFill>
                <a:latin typeface="DejaVu Sans"/>
                <a:ea typeface="DejaVu Sans"/>
                <a:cs typeface="DejaVu Sans"/>
              </a:defRPr>
            </a:pPr>
            <a:r>
              <a:rPr sz="2100" b="0">
                <a:solidFill>
                  <a:srgbClr val="172B42"/>
                </a:solidFill>
                <a:latin typeface="DejaVu Sans"/>
                <a:ea typeface="DejaVu Sans"/>
                <a:cs typeface="DejaVu Sans"/>
              </a:rPr>
              <a:t>Ob sredah pošljemo kratko prijavo prek RMS ali P2P.</a:t>
            </a:r>
          </a:p>
          <a:p xmlns:a="http://schemas.openxmlformats.org/drawingml/2006/main">
            <a:pPr>
              <a:buNone/>
              <a:defRPr sz="2100" b="0">
                <a:solidFill>
                  <a:srgbClr val="172B42"/>
                </a:solidFill>
                <a:latin typeface="DejaVu Sans"/>
                <a:ea typeface="DejaVu Sans"/>
                <a:cs typeface="DejaVu Sans"/>
              </a:defRPr>
            </a:pPr>
            <a:r>
              <a:rPr sz="2100" b="0">
                <a:solidFill>
                  <a:srgbClr val="172B42"/>
                </a:solidFill>
                <a:latin typeface="DejaVu Sans"/>
                <a:ea typeface="DejaVu Sans"/>
                <a:cs typeface="DejaVu Sans"/>
              </a:rPr>
              <a:t>Namen: redno preverjanje opreme in postopkov.</a:t>
            </a:r>
          </a:p>
        </p:txBody>
      </p:sp>
      <p:sp>
        <p:nvSpPr>
          <p:cNvPr id="4" name="">
            <a:extLst xmlns:a="http://schemas.openxmlformats.org/drawingml/2006/main">
              <a:ext uri="{FF2B5EF4-FFF2-40B4-BE49-F238E27FC236}">
                <a16:creationId xmlns:a16="http://schemas.microsoft.com/office/drawing/2014/main" id="{0F69B1AB-2284-4240-A438-2600FCC982BB}"/>
              </a:ext>
            </a:extLst>
          </p:cNvPr>
          <p:cNvSpPr>
            <a:spLocks xmlns:a="http://schemas.openxmlformats.org/drawingml/2006/main" noGrp="1"/>
          </p:cNvSpPr>
          <p:nvPr/>
        </p:nvSpPr>
        <p:spPr>
          <a:xfrm xmlns:a="http://schemas.openxmlformats.org/drawingml/2006/main">
            <a:off x="685800" y="3333750"/>
            <a:ext cx="104775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172B42"/>
                </a:solidFill>
                <a:latin typeface="DejaVu Sans"/>
                <a:ea typeface="DejaVu Sans"/>
                <a:cs typeface="DejaVu Sans"/>
              </a:defRPr>
            </a:defPPr>
            <a:lvl1pPr>
              <a:buNone/>
              <a:defRPr sz="2100" b="1">
                <a:solidFill>
                  <a:srgbClr val="172B42"/>
                </a:solidFill>
                <a:latin typeface="DejaVu Sans"/>
                <a:ea typeface="DejaVu Sans"/>
                <a:cs typeface="DejaVu Sans"/>
              </a:defRPr>
            </a:lvl1pPr>
            <a:lvl2pPr>
              <a:buNone/>
              <a:defRPr sz="2100" b="1">
                <a:solidFill>
                  <a:srgbClr val="172B42"/>
                </a:solidFill>
                <a:latin typeface="DejaVu Sans"/>
                <a:ea typeface="DejaVu Sans"/>
                <a:cs typeface="DejaVu Sans"/>
              </a:defRPr>
            </a:lvl2pPr>
            <a:lvl3pPr>
              <a:buNone/>
              <a:defRPr sz="2100" b="1">
                <a:solidFill>
                  <a:srgbClr val="172B42"/>
                </a:solidFill>
                <a:latin typeface="DejaVu Sans"/>
                <a:ea typeface="DejaVu Sans"/>
                <a:cs typeface="DejaVu Sans"/>
              </a:defRPr>
            </a:lvl3pPr>
            <a:lvl4pPr>
              <a:buNone/>
              <a:defRPr sz="2100" b="1">
                <a:solidFill>
                  <a:srgbClr val="172B42"/>
                </a:solidFill>
                <a:latin typeface="DejaVu Sans"/>
                <a:ea typeface="DejaVu Sans"/>
                <a:cs typeface="DejaVu Sans"/>
              </a:defRPr>
            </a:lvl4pPr>
            <a:lvl5pPr>
              <a:buNone/>
              <a:defRPr sz="2100" b="1">
                <a:solidFill>
                  <a:srgbClr val="172B42"/>
                </a:solidFill>
                <a:latin typeface="DejaVu Sans"/>
                <a:ea typeface="DejaVu Sans"/>
                <a:cs typeface="DejaVu Sans"/>
              </a:defRPr>
            </a:lvl5pPr>
            <a:lvl6pPr>
              <a:buNone/>
              <a:defRPr sz="2100" b="1">
                <a:solidFill>
                  <a:srgbClr val="172B42"/>
                </a:solidFill>
                <a:latin typeface="DejaVu Sans"/>
                <a:ea typeface="DejaVu Sans"/>
                <a:cs typeface="DejaVu Sans"/>
              </a:defRPr>
            </a:lvl6pPr>
            <a:lvl7pPr>
              <a:buNone/>
              <a:defRPr sz="2100" b="1">
                <a:solidFill>
                  <a:srgbClr val="172B42"/>
                </a:solidFill>
                <a:latin typeface="DejaVu Sans"/>
                <a:ea typeface="DejaVu Sans"/>
                <a:cs typeface="DejaVu Sans"/>
              </a:defRPr>
            </a:lvl7pPr>
            <a:lvl8pPr>
              <a:buNone/>
              <a:defRPr sz="2100" b="1">
                <a:solidFill>
                  <a:srgbClr val="172B42"/>
                </a:solidFill>
                <a:latin typeface="DejaVu Sans"/>
                <a:ea typeface="DejaVu Sans"/>
                <a:cs typeface="DejaVu Sans"/>
              </a:defRPr>
            </a:lvl8pPr>
            <a:lvl9pPr>
              <a:buNone/>
              <a:defRPr sz="2100" b="1">
                <a:solidFill>
                  <a:srgbClr val="172B42"/>
                </a:solidFill>
                <a:latin typeface="DejaVu Sans"/>
                <a:ea typeface="DejaVu Sans"/>
                <a:cs typeface="DejaVu Sans"/>
              </a:defRPr>
            </a:lvl9pPr>
          </a:lstStyle>
          <a:p xmlns:a="http://schemas.openxmlformats.org/drawingml/2006/main">
            <a:pPr>
              <a:buNone/>
              <a:defRPr sz="2100" b="1">
                <a:solidFill>
                  <a:srgbClr val="172B42"/>
                </a:solidFill>
                <a:latin typeface="DejaVu Sans"/>
                <a:ea typeface="DejaVu Sans"/>
                <a:cs typeface="DejaVu Sans"/>
              </a:defRPr>
            </a:pPr>
            <a:r>
              <a:rPr sz="2100" b="1">
                <a:solidFill>
                  <a:srgbClr val="172B42"/>
                </a:solidFill>
                <a:latin typeface="DejaVu Sans"/>
                <a:ea typeface="DejaVu Sans"/>
                <a:cs typeface="DejaVu Sans"/>
              </a:rPr>
              <a:t>Prejemnik: KN4LQN</a:t>
            </a:r>
          </a:p>
          <a:p xmlns:a="http://schemas.openxmlformats.org/drawingml/2006/main">
            <a:pPr>
              <a:buNone/>
              <a:defRPr sz="2100" b="1">
                <a:solidFill>
                  <a:srgbClr val="172B42"/>
                </a:solidFill>
                <a:latin typeface="DejaVu Sans"/>
                <a:ea typeface="DejaVu Sans"/>
                <a:cs typeface="DejaVu Sans"/>
              </a:defRPr>
            </a:pPr>
            <a:r>
              <a:rPr sz="2100" b="1">
                <a:solidFill>
                  <a:srgbClr val="172B42"/>
                </a:solidFill>
                <a:latin typeface="DejaVu Sans"/>
                <a:ea typeface="DejaVu Sans"/>
                <a:cs typeface="DejaVu Sans"/>
              </a:rPr>
              <a:t>Zadeva: Winlink Wednesday Check-In</a:t>
            </a:r>
          </a:p>
        </p:txBody>
      </p:sp>
      <p:sp>
        <p:nvSpPr>
          <p:cNvPr id="5" name="">
            <a:extLst xmlns:a="http://schemas.openxmlformats.org/drawingml/2006/main">
              <a:ext uri="{FF2B5EF4-FFF2-40B4-BE49-F238E27FC236}">
                <a16:creationId xmlns:a16="http://schemas.microsoft.com/office/drawing/2014/main" id="{812627A5-D7D6-43F5-90E3-1C60740F5437}"/>
              </a:ext>
            </a:extLst>
          </p:cNvPr>
          <p:cNvSpPr>
            <a:spLocks xmlns:a="http://schemas.openxmlformats.org/drawingml/2006/main" noGrp="1"/>
          </p:cNvSpPr>
          <p:nvPr/>
        </p:nvSpPr>
        <p:spPr>
          <a:xfrm xmlns:a="http://schemas.openxmlformats.org/drawingml/2006/main">
            <a:off x="685800" y="4286250"/>
            <a:ext cx="104775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0">
                <a:solidFill>
                  <a:srgbClr val="172B42"/>
                </a:solidFill>
                <a:latin typeface="DejaVu Sans"/>
                <a:ea typeface="DejaVu Sans"/>
                <a:cs typeface="DejaVu Sans"/>
              </a:defRPr>
            </a:defPPr>
            <a:lvl1pPr>
              <a:buNone/>
              <a:defRPr sz="1950" b="0">
                <a:solidFill>
                  <a:srgbClr val="172B42"/>
                </a:solidFill>
                <a:latin typeface="DejaVu Sans"/>
                <a:ea typeface="DejaVu Sans"/>
                <a:cs typeface="DejaVu Sans"/>
              </a:defRPr>
            </a:lvl1pPr>
            <a:lvl2pPr>
              <a:buNone/>
              <a:defRPr sz="1950" b="0">
                <a:solidFill>
                  <a:srgbClr val="172B42"/>
                </a:solidFill>
                <a:latin typeface="DejaVu Sans"/>
                <a:ea typeface="DejaVu Sans"/>
                <a:cs typeface="DejaVu Sans"/>
              </a:defRPr>
            </a:lvl2pPr>
            <a:lvl3pPr>
              <a:buNone/>
              <a:defRPr sz="1950" b="0">
                <a:solidFill>
                  <a:srgbClr val="172B42"/>
                </a:solidFill>
                <a:latin typeface="DejaVu Sans"/>
                <a:ea typeface="DejaVu Sans"/>
                <a:cs typeface="DejaVu Sans"/>
              </a:defRPr>
            </a:lvl3pPr>
            <a:lvl4pPr>
              <a:buNone/>
              <a:defRPr sz="1950" b="0">
                <a:solidFill>
                  <a:srgbClr val="172B42"/>
                </a:solidFill>
                <a:latin typeface="DejaVu Sans"/>
                <a:ea typeface="DejaVu Sans"/>
                <a:cs typeface="DejaVu Sans"/>
              </a:defRPr>
            </a:lvl4pPr>
            <a:lvl5pPr>
              <a:buNone/>
              <a:defRPr sz="1950" b="0">
                <a:solidFill>
                  <a:srgbClr val="172B42"/>
                </a:solidFill>
                <a:latin typeface="DejaVu Sans"/>
                <a:ea typeface="DejaVu Sans"/>
                <a:cs typeface="DejaVu Sans"/>
              </a:defRPr>
            </a:lvl5pPr>
            <a:lvl6pPr>
              <a:buNone/>
              <a:defRPr sz="1950" b="0">
                <a:solidFill>
                  <a:srgbClr val="172B42"/>
                </a:solidFill>
                <a:latin typeface="DejaVu Sans"/>
                <a:ea typeface="DejaVu Sans"/>
                <a:cs typeface="DejaVu Sans"/>
              </a:defRPr>
            </a:lvl6pPr>
            <a:lvl7pPr>
              <a:buNone/>
              <a:defRPr sz="1950" b="0">
                <a:solidFill>
                  <a:srgbClr val="172B42"/>
                </a:solidFill>
                <a:latin typeface="DejaVu Sans"/>
                <a:ea typeface="DejaVu Sans"/>
                <a:cs typeface="DejaVu Sans"/>
              </a:defRPr>
            </a:lvl7pPr>
            <a:lvl8pPr>
              <a:buNone/>
              <a:defRPr sz="1950" b="0">
                <a:solidFill>
                  <a:srgbClr val="172B42"/>
                </a:solidFill>
                <a:latin typeface="DejaVu Sans"/>
                <a:ea typeface="DejaVu Sans"/>
                <a:cs typeface="DejaVu Sans"/>
              </a:defRPr>
            </a:lvl8pPr>
            <a:lvl9pPr>
              <a:buNone/>
              <a:defRPr sz="1950" b="0">
                <a:solidFill>
                  <a:srgbClr val="172B42"/>
                </a:solidFill>
                <a:latin typeface="DejaVu Sans"/>
                <a:ea typeface="DejaVu Sans"/>
                <a:cs typeface="DejaVu Sans"/>
              </a:defRPr>
            </a:lvl9pPr>
          </a:lstStyle>
          <a:p xmlns:a="http://schemas.openxmlformats.org/drawingml/2006/main">
            <a:pPr>
              <a:buNone/>
              <a:defRPr sz="1950" b="0">
                <a:solidFill>
                  <a:srgbClr val="172B42"/>
                </a:solidFill>
                <a:latin typeface="DejaVu Sans"/>
                <a:ea typeface="DejaVu Sans"/>
                <a:cs typeface="DejaVu Sans"/>
              </a:defRPr>
            </a:pPr>
            <a:r>
              <a:rPr sz="1950" b="0">
                <a:solidFill>
                  <a:srgbClr val="172B42"/>
                </a:solidFill>
                <a:latin typeface="DejaVu Sans"/>
                <a:ea typeface="DejaVu Sans"/>
                <a:cs typeface="DejaVu Sans"/>
              </a:rPr>
              <a:t>Jedro prijave v eni vrstici: znak, ime, kraj, država in način.</a:t>
            </a:r>
          </a:p>
          <a:p xmlns:a="http://schemas.openxmlformats.org/drawingml/2006/main">
            <a:pPr>
              <a:buNone/>
              <a:defRPr sz="1950" b="0">
                <a:solidFill>
                  <a:srgbClr val="172B42"/>
                </a:solidFill>
                <a:latin typeface="DejaVu Sans"/>
                <a:ea typeface="DejaVu Sans"/>
                <a:cs typeface="DejaVu Sans"/>
              </a:defRPr>
            </a:pPr>
            <a:r>
              <a:rPr sz="1950" b="0">
                <a:solidFill>
                  <a:srgbClr val="172B42"/>
                </a:solidFill>
                <a:latin typeface="DejaVu Sans"/>
                <a:ea typeface="DejaVu Sans"/>
                <a:cs typeface="DejaVu Sans"/>
              </a:rPr>
              <a:t>Primer: S51DG, Davor, Ljubljana, Slovenia (VHF)</a:t>
            </a:r>
          </a:p>
        </p:txBody>
      </p:sp>
      <p:sp>
        <p:nvSpPr>
          <p:cNvPr id="6" name="">
            <a:extLst xmlns:a="http://schemas.openxmlformats.org/drawingml/2006/main">
              <a:ext uri="{FF2B5EF4-FFF2-40B4-BE49-F238E27FC236}">
                <a16:creationId xmlns:a16="http://schemas.microsoft.com/office/drawing/2014/main" id="{5CA4B983-91EC-4D4D-BE9F-12C38AFD2A6B}"/>
              </a:ext>
            </a:extLst>
          </p:cNvPr>
          <p:cNvSpPr>
            <a:spLocks xmlns:a="http://schemas.openxmlformats.org/drawingml/2006/main" noGrp="1"/>
          </p:cNvSpPr>
          <p:nvPr/>
        </p:nvSpPr>
        <p:spPr>
          <a:xfrm xmlns:a="http://schemas.openxmlformats.org/drawingml/2006/main">
            <a:off x="685800" y="5429250"/>
            <a:ext cx="10477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0">
                <a:solidFill>
                  <a:srgbClr val="217E95"/>
                </a:solidFill>
                <a:latin typeface="DejaVu Sans"/>
                <a:ea typeface="DejaVu Sans"/>
                <a:cs typeface="DejaVu Sans"/>
              </a:defRPr>
            </a:defPPr>
            <a:lvl1pPr>
              <a:buNone/>
              <a:defRPr sz="1650" b="0">
                <a:solidFill>
                  <a:srgbClr val="217E95"/>
                </a:solidFill>
                <a:latin typeface="DejaVu Sans"/>
                <a:ea typeface="DejaVu Sans"/>
                <a:cs typeface="DejaVu Sans"/>
              </a:defRPr>
            </a:lvl1pPr>
            <a:lvl2pPr>
              <a:buNone/>
              <a:defRPr sz="1650" b="0">
                <a:solidFill>
                  <a:srgbClr val="217E95"/>
                </a:solidFill>
                <a:latin typeface="DejaVu Sans"/>
                <a:ea typeface="DejaVu Sans"/>
                <a:cs typeface="DejaVu Sans"/>
              </a:defRPr>
            </a:lvl2pPr>
            <a:lvl3pPr>
              <a:buNone/>
              <a:defRPr sz="1650" b="0">
                <a:solidFill>
                  <a:srgbClr val="217E95"/>
                </a:solidFill>
                <a:latin typeface="DejaVu Sans"/>
                <a:ea typeface="DejaVu Sans"/>
                <a:cs typeface="DejaVu Sans"/>
              </a:defRPr>
            </a:lvl3pPr>
            <a:lvl4pPr>
              <a:buNone/>
              <a:defRPr sz="1650" b="0">
                <a:solidFill>
                  <a:srgbClr val="217E95"/>
                </a:solidFill>
                <a:latin typeface="DejaVu Sans"/>
                <a:ea typeface="DejaVu Sans"/>
                <a:cs typeface="DejaVu Sans"/>
              </a:defRPr>
            </a:lvl4pPr>
            <a:lvl5pPr>
              <a:buNone/>
              <a:defRPr sz="1650" b="0">
                <a:solidFill>
                  <a:srgbClr val="217E95"/>
                </a:solidFill>
                <a:latin typeface="DejaVu Sans"/>
                <a:ea typeface="DejaVu Sans"/>
                <a:cs typeface="DejaVu Sans"/>
              </a:defRPr>
            </a:lvl5pPr>
            <a:lvl6pPr>
              <a:buNone/>
              <a:defRPr sz="1650" b="0">
                <a:solidFill>
                  <a:srgbClr val="217E95"/>
                </a:solidFill>
                <a:latin typeface="DejaVu Sans"/>
                <a:ea typeface="DejaVu Sans"/>
                <a:cs typeface="DejaVu Sans"/>
              </a:defRPr>
            </a:lvl6pPr>
            <a:lvl7pPr>
              <a:buNone/>
              <a:defRPr sz="1650" b="0">
                <a:solidFill>
                  <a:srgbClr val="217E95"/>
                </a:solidFill>
                <a:latin typeface="DejaVu Sans"/>
                <a:ea typeface="DejaVu Sans"/>
                <a:cs typeface="DejaVu Sans"/>
              </a:defRPr>
            </a:lvl7pPr>
            <a:lvl8pPr>
              <a:buNone/>
              <a:defRPr sz="1650" b="0">
                <a:solidFill>
                  <a:srgbClr val="217E95"/>
                </a:solidFill>
                <a:latin typeface="DejaVu Sans"/>
                <a:ea typeface="DejaVu Sans"/>
                <a:cs typeface="DejaVu Sans"/>
              </a:defRPr>
            </a:lvl8pPr>
            <a:lvl9pPr>
              <a:buNone/>
              <a:defRPr sz="1650" b="0">
                <a:solidFill>
                  <a:srgbClr val="217E95"/>
                </a:solidFill>
                <a:latin typeface="DejaVu Sans"/>
                <a:ea typeface="DejaVu Sans"/>
                <a:cs typeface="DejaVu Sans"/>
              </a:defRPr>
            </a:lvl9pPr>
          </a:lstStyle>
          <a:p xmlns:a="http://schemas.openxmlformats.org/drawingml/2006/main">
            <a:pPr>
              <a:buNone/>
              <a:defRPr sz="1650" b="0">
                <a:solidFill>
                  <a:srgbClr val="217E95"/>
                </a:solidFill>
                <a:latin typeface="DejaVu Sans"/>
                <a:ea typeface="DejaVu Sans"/>
                <a:cs typeface="DejaVu Sans"/>
              </a:defRPr>
            </a:pPr>
            <a:r>
              <a:rPr sz="1650" b="0">
                <a:solidFill>
                  <a:srgbClr val="217E95"/>
                </a:solidFill>
                <a:latin typeface="DejaVu Sans"/>
                <a:ea typeface="DejaVu Sans"/>
                <a:cs typeface="DejaVu Sans"/>
                <a:hlinkClick xmlns:r="http://schemas.openxmlformats.org/officeDocument/2006/relationships" r:id="R64388b45d5f04fe1"/>
              </a:rPr>
              <a:t>Navodila in tedenski opomnik: winlinkwednesday.net</a:t>
            </a:r>
          </a:p>
        </p:txBody>
      </p:sp>
      <p:sp>
        <p:nvSpPr>
          <p:cNvPr id="7" name="">
            <a:extLst xmlns:a="http://schemas.openxmlformats.org/drawingml/2006/main">
              <a:ext uri="{FF2B5EF4-FFF2-40B4-BE49-F238E27FC236}">
                <a16:creationId xmlns:a16="http://schemas.microsoft.com/office/drawing/2014/main" id="{62B86BC9-59D3-4540-A25C-2EABE612B19C}"/>
              </a:ext>
            </a:extLst>
          </p:cNvPr>
          <p:cNvSpPr>
            <a:spLocks xmlns:a="http://schemas.openxmlformats.org/drawingml/2006/main" noGrp="1"/>
          </p:cNvSpPr>
          <p:nvPr/>
        </p:nvSpPr>
        <p:spPr>
          <a:xfrm xmlns:a="http://schemas.openxmlformats.org/drawingml/2006/main">
            <a:off x="685800" y="5924550"/>
            <a:ext cx="10477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52677A"/>
                </a:solidFill>
                <a:latin typeface="DejaVu Sans"/>
                <a:ea typeface="DejaVu Sans"/>
                <a:cs typeface="DejaVu Sans"/>
              </a:defRPr>
            </a:defPPr>
            <a:lvl1pPr>
              <a:buNone/>
              <a:defRPr sz="1425" b="0">
                <a:solidFill>
                  <a:srgbClr val="52677A"/>
                </a:solidFill>
                <a:latin typeface="DejaVu Sans"/>
                <a:ea typeface="DejaVu Sans"/>
                <a:cs typeface="DejaVu Sans"/>
              </a:defRPr>
            </a:lvl1pPr>
            <a:lvl2pPr>
              <a:buNone/>
              <a:defRPr sz="1425" b="0">
                <a:solidFill>
                  <a:srgbClr val="52677A"/>
                </a:solidFill>
                <a:latin typeface="DejaVu Sans"/>
                <a:ea typeface="DejaVu Sans"/>
                <a:cs typeface="DejaVu Sans"/>
              </a:defRPr>
            </a:lvl2pPr>
            <a:lvl3pPr>
              <a:buNone/>
              <a:defRPr sz="1425" b="0">
                <a:solidFill>
                  <a:srgbClr val="52677A"/>
                </a:solidFill>
                <a:latin typeface="DejaVu Sans"/>
                <a:ea typeface="DejaVu Sans"/>
                <a:cs typeface="DejaVu Sans"/>
              </a:defRPr>
            </a:lvl3pPr>
            <a:lvl4pPr>
              <a:buNone/>
              <a:defRPr sz="1425" b="0">
                <a:solidFill>
                  <a:srgbClr val="52677A"/>
                </a:solidFill>
                <a:latin typeface="DejaVu Sans"/>
                <a:ea typeface="DejaVu Sans"/>
                <a:cs typeface="DejaVu Sans"/>
              </a:defRPr>
            </a:lvl4pPr>
            <a:lvl5pPr>
              <a:buNone/>
              <a:defRPr sz="1425" b="0">
                <a:solidFill>
                  <a:srgbClr val="52677A"/>
                </a:solidFill>
                <a:latin typeface="DejaVu Sans"/>
                <a:ea typeface="DejaVu Sans"/>
                <a:cs typeface="DejaVu Sans"/>
              </a:defRPr>
            </a:lvl5pPr>
            <a:lvl6pPr>
              <a:buNone/>
              <a:defRPr sz="1425" b="0">
                <a:solidFill>
                  <a:srgbClr val="52677A"/>
                </a:solidFill>
                <a:latin typeface="DejaVu Sans"/>
                <a:ea typeface="DejaVu Sans"/>
                <a:cs typeface="DejaVu Sans"/>
              </a:defRPr>
            </a:lvl6pPr>
            <a:lvl7pPr>
              <a:buNone/>
              <a:defRPr sz="1425" b="0">
                <a:solidFill>
                  <a:srgbClr val="52677A"/>
                </a:solidFill>
                <a:latin typeface="DejaVu Sans"/>
                <a:ea typeface="DejaVu Sans"/>
                <a:cs typeface="DejaVu Sans"/>
              </a:defRPr>
            </a:lvl7pPr>
            <a:lvl8pPr>
              <a:buNone/>
              <a:defRPr sz="1425" b="0">
                <a:solidFill>
                  <a:srgbClr val="52677A"/>
                </a:solidFill>
                <a:latin typeface="DejaVu Sans"/>
                <a:ea typeface="DejaVu Sans"/>
                <a:cs typeface="DejaVu Sans"/>
              </a:defRPr>
            </a:lvl8pPr>
            <a:lvl9pPr>
              <a:buNone/>
              <a:defRPr sz="1425" b="0">
                <a:solidFill>
                  <a:srgbClr val="52677A"/>
                </a:solidFill>
                <a:latin typeface="DejaVu Sans"/>
                <a:ea typeface="DejaVu Sans"/>
                <a:cs typeface="DejaVu Sans"/>
              </a:defRPr>
            </a:lvl9pPr>
          </a:lstStyle>
          <a:p xmlns:a="http://schemas.openxmlformats.org/drawingml/2006/main">
            <a:pPr>
              <a:buNone/>
              <a:defRPr sz="1425" b="0">
                <a:solidFill>
                  <a:srgbClr val="52677A"/>
                </a:solidFill>
                <a:latin typeface="DejaVu Sans"/>
                <a:ea typeface="DejaVu Sans"/>
                <a:cs typeface="DejaVu Sans"/>
              </a:defRPr>
            </a:pPr>
            <a:r>
              <a:rPr sz="1425" b="0">
                <a:solidFill>
                  <a:srgbClr val="52677A"/>
                </a:solidFill>
                <a:latin typeface="DejaVu Sans"/>
                <a:ea typeface="DejaVu Sans"/>
                <a:cs typeface="DejaVu Sans"/>
              </a:rPr>
              <a:t>Prijavo oddamo po radiu. Aktualni opomnik določa čas in morebitno posebno nalogo.</a:t>
            </a:r>
          </a:p>
        </p:txBody>
      </p:sp>
      <p:sp>
        <p:nvSpPr>
          <p:cNvPr id="8" name="">
            <a:extLst xmlns:a="http://schemas.openxmlformats.org/drawingml/2006/main">
              <a:ext uri="{FF2B5EF4-FFF2-40B4-BE49-F238E27FC236}">
                <a16:creationId xmlns:a16="http://schemas.microsoft.com/office/drawing/2014/main" id="{11BF9054-33EE-458C-A5A3-F5E4254EFA03}"/>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22</a:t>
            </a:r>
          </a:p>
        </p:txBody>
      </p:sp>
    </p:spTree>
    <p:extLst>
      <p:ext uri="{BB962C8B-B14F-4D97-AF65-F5344CB8AC3E}">
        <p14:creationId xmlns:p14="http://schemas.microsoft.com/office/powerpoint/2010/main" val="1097099860"/>
      </p:ext>
    </p:extLst>
  </p:cSld>
</p:sld>
</file>

<file path=ppt/slides/slide23.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5BF9C92-4175-4AB0-8197-79E52C067E22}"/>
              </a:ext>
            </a:extLst>
          </p:cNvPr>
          <p:cNvSpPr>
            <a:spLocks xmlns:a="http://schemas.openxmlformats.org/drawingml/2006/main" noGrp="1"/>
          </p:cNvSpPr>
          <p:nvPr/>
        </p:nvSpPr>
        <p:spPr>
          <a:xfrm xmlns:a="http://schemas.openxmlformats.org/drawingml/2006/main">
            <a:off x="685800" y="552450"/>
            <a:ext cx="108204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2B42"/>
                </a:solidFill>
                <a:latin typeface="DejaVu Sans"/>
                <a:ea typeface="DejaVu Sans"/>
                <a:cs typeface="DejaVu Sans"/>
              </a:defRPr>
            </a:defPPr>
            <a:lvl1pPr>
              <a:buNone/>
              <a:defRPr sz="3300" b="1">
                <a:solidFill>
                  <a:srgbClr val="172B42"/>
                </a:solidFill>
                <a:latin typeface="DejaVu Sans"/>
                <a:ea typeface="DejaVu Sans"/>
                <a:cs typeface="DejaVu Sans"/>
              </a:defRPr>
            </a:lvl1pPr>
            <a:lvl2pPr>
              <a:buNone/>
              <a:defRPr sz="3300" b="1">
                <a:solidFill>
                  <a:srgbClr val="172B42"/>
                </a:solidFill>
                <a:latin typeface="DejaVu Sans"/>
                <a:ea typeface="DejaVu Sans"/>
                <a:cs typeface="DejaVu Sans"/>
              </a:defRPr>
            </a:lvl2pPr>
            <a:lvl3pPr>
              <a:buNone/>
              <a:defRPr sz="3300" b="1">
                <a:solidFill>
                  <a:srgbClr val="172B42"/>
                </a:solidFill>
                <a:latin typeface="DejaVu Sans"/>
                <a:ea typeface="DejaVu Sans"/>
                <a:cs typeface="DejaVu Sans"/>
              </a:defRPr>
            </a:lvl3pPr>
            <a:lvl4pPr>
              <a:buNone/>
              <a:defRPr sz="3300" b="1">
                <a:solidFill>
                  <a:srgbClr val="172B42"/>
                </a:solidFill>
                <a:latin typeface="DejaVu Sans"/>
                <a:ea typeface="DejaVu Sans"/>
                <a:cs typeface="DejaVu Sans"/>
              </a:defRPr>
            </a:lvl4pPr>
            <a:lvl5pPr>
              <a:buNone/>
              <a:defRPr sz="3300" b="1">
                <a:solidFill>
                  <a:srgbClr val="172B42"/>
                </a:solidFill>
                <a:latin typeface="DejaVu Sans"/>
                <a:ea typeface="DejaVu Sans"/>
                <a:cs typeface="DejaVu Sans"/>
              </a:defRPr>
            </a:lvl5pPr>
            <a:lvl6pPr>
              <a:buNone/>
              <a:defRPr sz="3300" b="1">
                <a:solidFill>
                  <a:srgbClr val="172B42"/>
                </a:solidFill>
                <a:latin typeface="DejaVu Sans"/>
                <a:ea typeface="DejaVu Sans"/>
                <a:cs typeface="DejaVu Sans"/>
              </a:defRPr>
            </a:lvl6pPr>
            <a:lvl7pPr>
              <a:buNone/>
              <a:defRPr sz="3300" b="1">
                <a:solidFill>
                  <a:srgbClr val="172B42"/>
                </a:solidFill>
                <a:latin typeface="DejaVu Sans"/>
                <a:ea typeface="DejaVu Sans"/>
                <a:cs typeface="DejaVu Sans"/>
              </a:defRPr>
            </a:lvl7pPr>
            <a:lvl8pPr>
              <a:buNone/>
              <a:defRPr sz="3300" b="1">
                <a:solidFill>
                  <a:srgbClr val="172B42"/>
                </a:solidFill>
                <a:latin typeface="DejaVu Sans"/>
                <a:ea typeface="DejaVu Sans"/>
                <a:cs typeface="DejaVu Sans"/>
              </a:defRPr>
            </a:lvl8pPr>
            <a:lvl9pPr>
              <a:buNone/>
              <a:defRPr sz="3300" b="1">
                <a:solidFill>
                  <a:srgbClr val="172B42"/>
                </a:solidFill>
                <a:latin typeface="DejaVu Sans"/>
                <a:ea typeface="DejaVu Sans"/>
                <a:cs typeface="DejaVu Sans"/>
              </a:defRPr>
            </a:lvl9pPr>
          </a:lstStyle>
          <a:p xmlns:a="http://schemas.openxmlformats.org/drawingml/2006/main">
            <a:pPr>
              <a:buNone/>
              <a:defRPr sz="3300" b="1">
                <a:solidFill>
                  <a:srgbClr val="172B42"/>
                </a:solidFill>
                <a:latin typeface="DejaVu Sans"/>
                <a:ea typeface="DejaVu Sans"/>
                <a:cs typeface="DejaVu Sans"/>
              </a:defRPr>
            </a:pPr>
            <a:r>
              <a:rPr sz="3300" b="1">
                <a:solidFill>
                  <a:srgbClr val="172B42"/>
                </a:solidFill>
                <a:latin typeface="DejaVu Sans"/>
                <a:ea typeface="DejaVu Sans"/>
                <a:cs typeface="DejaVu Sans"/>
              </a:rPr>
              <a:t>Priprava prikaza v živo</a:t>
            </a:r>
          </a:p>
        </p:txBody>
      </p:sp>
      <p:sp>
        <p:nvSpPr>
          <p:cNvPr id="2" name="">
            <a:extLst xmlns:a="http://schemas.openxmlformats.org/drawingml/2006/main">
              <a:ext uri="{FF2B5EF4-FFF2-40B4-BE49-F238E27FC236}">
                <a16:creationId xmlns:a16="http://schemas.microsoft.com/office/drawing/2014/main" id="{D8CF08BC-B1C7-4F6D-8DC9-BE090B9DFE6B}"/>
              </a:ext>
            </a:extLst>
          </p:cNvPr>
          <p:cNvSpPr>
            <a:spLocks xmlns:a="http://schemas.openxmlformats.org/drawingml/2006/main" noGrp="1"/>
          </p:cNvSpPr>
          <p:nvPr/>
        </p:nvSpPr>
        <p:spPr>
          <a:xfrm xmlns:a="http://schemas.openxmlformats.org/drawingml/2006/main">
            <a:off x="685800" y="19526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2B42"/>
                </a:solidFill>
                <a:latin typeface="DejaVu Sans"/>
                <a:ea typeface="DejaVu Sans"/>
                <a:cs typeface="DejaVu Sans"/>
              </a:defRPr>
            </a:defPPr>
            <a:lvl1pPr>
              <a:buNone/>
              <a:defRPr sz="2325" b="0">
                <a:solidFill>
                  <a:srgbClr val="172B42"/>
                </a:solidFill>
                <a:latin typeface="DejaVu Sans"/>
                <a:ea typeface="DejaVu Sans"/>
                <a:cs typeface="DejaVu Sans"/>
              </a:defRPr>
            </a:lvl1pPr>
            <a:lvl2pPr>
              <a:buNone/>
              <a:defRPr sz="2325" b="0">
                <a:solidFill>
                  <a:srgbClr val="172B42"/>
                </a:solidFill>
                <a:latin typeface="DejaVu Sans"/>
                <a:ea typeface="DejaVu Sans"/>
                <a:cs typeface="DejaVu Sans"/>
              </a:defRPr>
            </a:lvl2pPr>
            <a:lvl3pPr>
              <a:buNone/>
              <a:defRPr sz="2325" b="0">
                <a:solidFill>
                  <a:srgbClr val="172B42"/>
                </a:solidFill>
                <a:latin typeface="DejaVu Sans"/>
                <a:ea typeface="DejaVu Sans"/>
                <a:cs typeface="DejaVu Sans"/>
              </a:defRPr>
            </a:lvl3pPr>
            <a:lvl4pPr>
              <a:buNone/>
              <a:defRPr sz="2325" b="0">
                <a:solidFill>
                  <a:srgbClr val="172B42"/>
                </a:solidFill>
                <a:latin typeface="DejaVu Sans"/>
                <a:ea typeface="DejaVu Sans"/>
                <a:cs typeface="DejaVu Sans"/>
              </a:defRPr>
            </a:lvl4pPr>
            <a:lvl5pPr>
              <a:buNone/>
              <a:defRPr sz="2325" b="0">
                <a:solidFill>
                  <a:srgbClr val="172B42"/>
                </a:solidFill>
                <a:latin typeface="DejaVu Sans"/>
                <a:ea typeface="DejaVu Sans"/>
                <a:cs typeface="DejaVu Sans"/>
              </a:defRPr>
            </a:lvl5pPr>
            <a:lvl6pPr>
              <a:buNone/>
              <a:defRPr sz="2325" b="0">
                <a:solidFill>
                  <a:srgbClr val="172B42"/>
                </a:solidFill>
                <a:latin typeface="DejaVu Sans"/>
                <a:ea typeface="DejaVu Sans"/>
                <a:cs typeface="DejaVu Sans"/>
              </a:defRPr>
            </a:lvl6pPr>
            <a:lvl7pPr>
              <a:buNone/>
              <a:defRPr sz="2325" b="0">
                <a:solidFill>
                  <a:srgbClr val="172B42"/>
                </a:solidFill>
                <a:latin typeface="DejaVu Sans"/>
                <a:ea typeface="DejaVu Sans"/>
                <a:cs typeface="DejaVu Sans"/>
              </a:defRPr>
            </a:lvl7pPr>
            <a:lvl8pPr>
              <a:buNone/>
              <a:defRPr sz="2325" b="0">
                <a:solidFill>
                  <a:srgbClr val="172B42"/>
                </a:solidFill>
                <a:latin typeface="DejaVu Sans"/>
                <a:ea typeface="DejaVu Sans"/>
                <a:cs typeface="DejaVu Sans"/>
              </a:defRPr>
            </a:lvl8pPr>
            <a:lvl9pPr>
              <a:buNone/>
              <a:defRPr sz="2325" b="0">
                <a:solidFill>
                  <a:srgbClr val="172B42"/>
                </a:solidFill>
                <a:latin typeface="DejaVu Sans"/>
                <a:ea typeface="DejaVu Sans"/>
                <a:cs typeface="DejaVu Sans"/>
              </a:defRPr>
            </a:lvl9pPr>
          </a:lstStyle>
          <a:p xmlns:a="http://schemas.openxmlformats.org/drawingml/2006/main">
            <a:pPr>
              <a:buNone/>
              <a:defRPr sz="2325" b="0">
                <a:solidFill>
                  <a:srgbClr val="172B42"/>
                </a:solidFill>
                <a:latin typeface="DejaVu Sans"/>
                <a:ea typeface="DejaVu Sans"/>
                <a:cs typeface="DejaVu Sans"/>
              </a:defRPr>
            </a:pPr>
            <a:r>
              <a:rPr sz="2325" b="0">
                <a:solidFill>
                  <a:srgbClr val="172B42"/>
                </a:solidFill>
                <a:latin typeface="DejaVu Sans"/>
                <a:ea typeface="DejaVu Sans"/>
                <a:cs typeface="DejaVu Sans"/>
              </a:rPr>
              <a:t>Domači PC, radio in antena so pripravljeni.</a:t>
            </a:r>
          </a:p>
        </p:txBody>
      </p:sp>
      <p:sp>
        <p:nvSpPr>
          <p:cNvPr id="3" name="">
            <a:extLst xmlns:a="http://schemas.openxmlformats.org/drawingml/2006/main">
              <a:ext uri="{FF2B5EF4-FFF2-40B4-BE49-F238E27FC236}">
                <a16:creationId xmlns:a16="http://schemas.microsoft.com/office/drawing/2014/main" id="{9AA107E1-D588-400A-A887-D4544D5BF26B}"/>
              </a:ext>
            </a:extLst>
          </p:cNvPr>
          <p:cNvSpPr>
            <a:spLocks xmlns:a="http://schemas.openxmlformats.org/drawingml/2006/main" noGrp="1"/>
          </p:cNvSpPr>
          <p:nvPr/>
        </p:nvSpPr>
        <p:spPr>
          <a:xfrm xmlns:a="http://schemas.openxmlformats.org/drawingml/2006/main">
            <a:off x="685800" y="265747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2B42"/>
                </a:solidFill>
                <a:latin typeface="DejaVu Sans"/>
                <a:ea typeface="DejaVu Sans"/>
                <a:cs typeface="DejaVu Sans"/>
              </a:defRPr>
            </a:defPPr>
            <a:lvl1pPr>
              <a:buNone/>
              <a:defRPr sz="2325" b="0">
                <a:solidFill>
                  <a:srgbClr val="172B42"/>
                </a:solidFill>
                <a:latin typeface="DejaVu Sans"/>
                <a:ea typeface="DejaVu Sans"/>
                <a:cs typeface="DejaVu Sans"/>
              </a:defRPr>
            </a:lvl1pPr>
            <a:lvl2pPr>
              <a:buNone/>
              <a:defRPr sz="2325" b="0">
                <a:solidFill>
                  <a:srgbClr val="172B42"/>
                </a:solidFill>
                <a:latin typeface="DejaVu Sans"/>
                <a:ea typeface="DejaVu Sans"/>
                <a:cs typeface="DejaVu Sans"/>
              </a:defRPr>
            </a:lvl2pPr>
            <a:lvl3pPr>
              <a:buNone/>
              <a:defRPr sz="2325" b="0">
                <a:solidFill>
                  <a:srgbClr val="172B42"/>
                </a:solidFill>
                <a:latin typeface="DejaVu Sans"/>
                <a:ea typeface="DejaVu Sans"/>
                <a:cs typeface="DejaVu Sans"/>
              </a:defRPr>
            </a:lvl3pPr>
            <a:lvl4pPr>
              <a:buNone/>
              <a:defRPr sz="2325" b="0">
                <a:solidFill>
                  <a:srgbClr val="172B42"/>
                </a:solidFill>
                <a:latin typeface="DejaVu Sans"/>
                <a:ea typeface="DejaVu Sans"/>
                <a:cs typeface="DejaVu Sans"/>
              </a:defRPr>
            </a:lvl4pPr>
            <a:lvl5pPr>
              <a:buNone/>
              <a:defRPr sz="2325" b="0">
                <a:solidFill>
                  <a:srgbClr val="172B42"/>
                </a:solidFill>
                <a:latin typeface="DejaVu Sans"/>
                <a:ea typeface="DejaVu Sans"/>
                <a:cs typeface="DejaVu Sans"/>
              </a:defRPr>
            </a:lvl5pPr>
            <a:lvl6pPr>
              <a:buNone/>
              <a:defRPr sz="2325" b="0">
                <a:solidFill>
                  <a:srgbClr val="172B42"/>
                </a:solidFill>
                <a:latin typeface="DejaVu Sans"/>
                <a:ea typeface="DejaVu Sans"/>
                <a:cs typeface="DejaVu Sans"/>
              </a:defRPr>
            </a:lvl6pPr>
            <a:lvl7pPr>
              <a:buNone/>
              <a:defRPr sz="2325" b="0">
                <a:solidFill>
                  <a:srgbClr val="172B42"/>
                </a:solidFill>
                <a:latin typeface="DejaVu Sans"/>
                <a:ea typeface="DejaVu Sans"/>
                <a:cs typeface="DejaVu Sans"/>
              </a:defRPr>
            </a:lvl7pPr>
            <a:lvl8pPr>
              <a:buNone/>
              <a:defRPr sz="2325" b="0">
                <a:solidFill>
                  <a:srgbClr val="172B42"/>
                </a:solidFill>
                <a:latin typeface="DejaVu Sans"/>
                <a:ea typeface="DejaVu Sans"/>
                <a:cs typeface="DejaVu Sans"/>
              </a:defRPr>
            </a:lvl8pPr>
            <a:lvl9pPr>
              <a:buNone/>
              <a:defRPr sz="2325" b="0">
                <a:solidFill>
                  <a:srgbClr val="172B42"/>
                </a:solidFill>
                <a:latin typeface="DejaVu Sans"/>
                <a:ea typeface="DejaVu Sans"/>
                <a:cs typeface="DejaVu Sans"/>
              </a:defRPr>
            </a:lvl9pPr>
          </a:lstStyle>
          <a:p xmlns:a="http://schemas.openxmlformats.org/drawingml/2006/main">
            <a:pPr>
              <a:buNone/>
              <a:defRPr sz="2325" b="0">
                <a:solidFill>
                  <a:srgbClr val="172B42"/>
                </a:solidFill>
                <a:latin typeface="DejaVu Sans"/>
                <a:ea typeface="DejaVu Sans"/>
                <a:cs typeface="DejaVu Sans"/>
              </a:defRPr>
            </a:pPr>
            <a:r>
              <a:rPr sz="2325" b="0">
                <a:solidFill>
                  <a:srgbClr val="172B42"/>
                </a:solidFill>
                <a:latin typeface="DejaVu Sans"/>
                <a:ea typeface="DejaVu Sans"/>
                <a:cs typeface="DejaVu Sans"/>
              </a:rPr>
              <a:t>ISL Light povezava je preverjena.</a:t>
            </a:r>
          </a:p>
        </p:txBody>
      </p:sp>
      <p:sp>
        <p:nvSpPr>
          <p:cNvPr id="4" name="">
            <a:extLst xmlns:a="http://schemas.openxmlformats.org/drawingml/2006/main">
              <a:ext uri="{FF2B5EF4-FFF2-40B4-BE49-F238E27FC236}">
                <a16:creationId xmlns:a16="http://schemas.microsoft.com/office/drawing/2014/main" id="{4FFC4F85-941B-4469-AE73-C3B399EA340E}"/>
              </a:ext>
            </a:extLst>
          </p:cNvPr>
          <p:cNvSpPr>
            <a:spLocks xmlns:a="http://schemas.openxmlformats.org/drawingml/2006/main" noGrp="1"/>
          </p:cNvSpPr>
          <p:nvPr/>
        </p:nvSpPr>
        <p:spPr>
          <a:xfrm xmlns:a="http://schemas.openxmlformats.org/drawingml/2006/main">
            <a:off x="685800" y="33623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2B42"/>
                </a:solidFill>
                <a:latin typeface="DejaVu Sans"/>
                <a:ea typeface="DejaVu Sans"/>
                <a:cs typeface="DejaVu Sans"/>
              </a:defRPr>
            </a:defPPr>
            <a:lvl1pPr>
              <a:buNone/>
              <a:defRPr sz="2325" b="0">
                <a:solidFill>
                  <a:srgbClr val="172B42"/>
                </a:solidFill>
                <a:latin typeface="DejaVu Sans"/>
                <a:ea typeface="DejaVu Sans"/>
                <a:cs typeface="DejaVu Sans"/>
              </a:defRPr>
            </a:lvl1pPr>
            <a:lvl2pPr>
              <a:buNone/>
              <a:defRPr sz="2325" b="0">
                <a:solidFill>
                  <a:srgbClr val="172B42"/>
                </a:solidFill>
                <a:latin typeface="DejaVu Sans"/>
                <a:ea typeface="DejaVu Sans"/>
                <a:cs typeface="DejaVu Sans"/>
              </a:defRPr>
            </a:lvl2pPr>
            <a:lvl3pPr>
              <a:buNone/>
              <a:defRPr sz="2325" b="0">
                <a:solidFill>
                  <a:srgbClr val="172B42"/>
                </a:solidFill>
                <a:latin typeface="DejaVu Sans"/>
                <a:ea typeface="DejaVu Sans"/>
                <a:cs typeface="DejaVu Sans"/>
              </a:defRPr>
            </a:lvl3pPr>
            <a:lvl4pPr>
              <a:buNone/>
              <a:defRPr sz="2325" b="0">
                <a:solidFill>
                  <a:srgbClr val="172B42"/>
                </a:solidFill>
                <a:latin typeface="DejaVu Sans"/>
                <a:ea typeface="DejaVu Sans"/>
                <a:cs typeface="DejaVu Sans"/>
              </a:defRPr>
            </a:lvl4pPr>
            <a:lvl5pPr>
              <a:buNone/>
              <a:defRPr sz="2325" b="0">
                <a:solidFill>
                  <a:srgbClr val="172B42"/>
                </a:solidFill>
                <a:latin typeface="DejaVu Sans"/>
                <a:ea typeface="DejaVu Sans"/>
                <a:cs typeface="DejaVu Sans"/>
              </a:defRPr>
            </a:lvl5pPr>
            <a:lvl6pPr>
              <a:buNone/>
              <a:defRPr sz="2325" b="0">
                <a:solidFill>
                  <a:srgbClr val="172B42"/>
                </a:solidFill>
                <a:latin typeface="DejaVu Sans"/>
                <a:ea typeface="DejaVu Sans"/>
                <a:cs typeface="DejaVu Sans"/>
              </a:defRPr>
            </a:lvl6pPr>
            <a:lvl7pPr>
              <a:buNone/>
              <a:defRPr sz="2325" b="0">
                <a:solidFill>
                  <a:srgbClr val="172B42"/>
                </a:solidFill>
                <a:latin typeface="DejaVu Sans"/>
                <a:ea typeface="DejaVu Sans"/>
                <a:cs typeface="DejaVu Sans"/>
              </a:defRPr>
            </a:lvl7pPr>
            <a:lvl8pPr>
              <a:buNone/>
              <a:defRPr sz="2325" b="0">
                <a:solidFill>
                  <a:srgbClr val="172B42"/>
                </a:solidFill>
                <a:latin typeface="DejaVu Sans"/>
                <a:ea typeface="DejaVu Sans"/>
                <a:cs typeface="DejaVu Sans"/>
              </a:defRPr>
            </a:lvl8pPr>
            <a:lvl9pPr>
              <a:buNone/>
              <a:defRPr sz="2325" b="0">
                <a:solidFill>
                  <a:srgbClr val="172B42"/>
                </a:solidFill>
                <a:latin typeface="DejaVu Sans"/>
                <a:ea typeface="DejaVu Sans"/>
                <a:cs typeface="DejaVu Sans"/>
              </a:defRPr>
            </a:lvl9pPr>
          </a:lstStyle>
          <a:p xmlns:a="http://schemas.openxmlformats.org/drawingml/2006/main">
            <a:pPr>
              <a:buNone/>
              <a:defRPr sz="2325" b="0">
                <a:solidFill>
                  <a:srgbClr val="172B42"/>
                </a:solidFill>
                <a:latin typeface="DejaVu Sans"/>
                <a:ea typeface="DejaVu Sans"/>
                <a:cs typeface="DejaVu Sans"/>
              </a:defRPr>
            </a:pPr>
            <a:r>
              <a:rPr sz="2325" b="0">
                <a:solidFill>
                  <a:srgbClr val="172B42"/>
                </a:solidFill>
                <a:latin typeface="DejaVu Sans"/>
                <a:ea typeface="DejaVu Sans"/>
                <a:cs typeface="DejaVu Sans"/>
              </a:rPr>
              <a:t>Vhodna pošta že čaka, izhodna je pripravljena.</a:t>
            </a:r>
          </a:p>
        </p:txBody>
      </p:sp>
      <p:sp>
        <p:nvSpPr>
          <p:cNvPr id="5" name="">
            <a:extLst xmlns:a="http://schemas.openxmlformats.org/drawingml/2006/main">
              <a:ext uri="{FF2B5EF4-FFF2-40B4-BE49-F238E27FC236}">
                <a16:creationId xmlns:a16="http://schemas.microsoft.com/office/drawing/2014/main" id="{9CA67355-9C81-4D32-A218-17AC04A71E68}"/>
              </a:ext>
            </a:extLst>
          </p:cNvPr>
          <p:cNvSpPr>
            <a:spLocks xmlns:a="http://schemas.openxmlformats.org/drawingml/2006/main" noGrp="1"/>
          </p:cNvSpPr>
          <p:nvPr/>
        </p:nvSpPr>
        <p:spPr>
          <a:xfrm xmlns:a="http://schemas.openxmlformats.org/drawingml/2006/main">
            <a:off x="685800" y="406717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2B42"/>
                </a:solidFill>
                <a:latin typeface="DejaVu Sans"/>
                <a:ea typeface="DejaVu Sans"/>
                <a:cs typeface="DejaVu Sans"/>
              </a:defRPr>
            </a:defPPr>
            <a:lvl1pPr>
              <a:buNone/>
              <a:defRPr sz="2325" b="0">
                <a:solidFill>
                  <a:srgbClr val="172B42"/>
                </a:solidFill>
                <a:latin typeface="DejaVu Sans"/>
                <a:ea typeface="DejaVu Sans"/>
                <a:cs typeface="DejaVu Sans"/>
              </a:defRPr>
            </a:lvl1pPr>
            <a:lvl2pPr>
              <a:buNone/>
              <a:defRPr sz="2325" b="0">
                <a:solidFill>
                  <a:srgbClr val="172B42"/>
                </a:solidFill>
                <a:latin typeface="DejaVu Sans"/>
                <a:ea typeface="DejaVu Sans"/>
                <a:cs typeface="DejaVu Sans"/>
              </a:defRPr>
            </a:lvl2pPr>
            <a:lvl3pPr>
              <a:buNone/>
              <a:defRPr sz="2325" b="0">
                <a:solidFill>
                  <a:srgbClr val="172B42"/>
                </a:solidFill>
                <a:latin typeface="DejaVu Sans"/>
                <a:ea typeface="DejaVu Sans"/>
                <a:cs typeface="DejaVu Sans"/>
              </a:defRPr>
            </a:lvl3pPr>
            <a:lvl4pPr>
              <a:buNone/>
              <a:defRPr sz="2325" b="0">
                <a:solidFill>
                  <a:srgbClr val="172B42"/>
                </a:solidFill>
                <a:latin typeface="DejaVu Sans"/>
                <a:ea typeface="DejaVu Sans"/>
                <a:cs typeface="DejaVu Sans"/>
              </a:defRPr>
            </a:lvl4pPr>
            <a:lvl5pPr>
              <a:buNone/>
              <a:defRPr sz="2325" b="0">
                <a:solidFill>
                  <a:srgbClr val="172B42"/>
                </a:solidFill>
                <a:latin typeface="DejaVu Sans"/>
                <a:ea typeface="DejaVu Sans"/>
                <a:cs typeface="DejaVu Sans"/>
              </a:defRPr>
            </a:lvl5pPr>
            <a:lvl6pPr>
              <a:buNone/>
              <a:defRPr sz="2325" b="0">
                <a:solidFill>
                  <a:srgbClr val="172B42"/>
                </a:solidFill>
                <a:latin typeface="DejaVu Sans"/>
                <a:ea typeface="DejaVu Sans"/>
                <a:cs typeface="DejaVu Sans"/>
              </a:defRPr>
            </a:lvl6pPr>
            <a:lvl7pPr>
              <a:buNone/>
              <a:defRPr sz="2325" b="0">
                <a:solidFill>
                  <a:srgbClr val="172B42"/>
                </a:solidFill>
                <a:latin typeface="DejaVu Sans"/>
                <a:ea typeface="DejaVu Sans"/>
                <a:cs typeface="DejaVu Sans"/>
              </a:defRPr>
            </a:lvl7pPr>
            <a:lvl8pPr>
              <a:buNone/>
              <a:defRPr sz="2325" b="0">
                <a:solidFill>
                  <a:srgbClr val="172B42"/>
                </a:solidFill>
                <a:latin typeface="DejaVu Sans"/>
                <a:ea typeface="DejaVu Sans"/>
                <a:cs typeface="DejaVu Sans"/>
              </a:defRPr>
            </a:lvl8pPr>
            <a:lvl9pPr>
              <a:buNone/>
              <a:defRPr sz="2325" b="0">
                <a:solidFill>
                  <a:srgbClr val="172B42"/>
                </a:solidFill>
                <a:latin typeface="DejaVu Sans"/>
                <a:ea typeface="DejaVu Sans"/>
                <a:cs typeface="DejaVu Sans"/>
              </a:defRPr>
            </a:lvl9pPr>
          </a:lstStyle>
          <a:p xmlns:a="http://schemas.openxmlformats.org/drawingml/2006/main">
            <a:pPr>
              <a:buNone/>
              <a:defRPr sz="2325" b="0">
                <a:solidFill>
                  <a:srgbClr val="172B42"/>
                </a:solidFill>
                <a:latin typeface="DejaVu Sans"/>
                <a:ea typeface="DejaVu Sans"/>
                <a:cs typeface="DejaVu Sans"/>
              </a:defRPr>
            </a:pPr>
            <a:r>
              <a:rPr sz="2325" b="0">
                <a:solidFill>
                  <a:srgbClr val="172B42"/>
                </a:solidFill>
                <a:latin typeface="DejaVu Sans"/>
                <a:ea typeface="DejaVu Sans"/>
                <a:cs typeface="DejaVu Sans"/>
              </a:rPr>
              <a:t>Izbran RMS je dosegljiv in kanal prost.</a:t>
            </a:r>
          </a:p>
        </p:txBody>
      </p:sp>
      <p:sp>
        <p:nvSpPr>
          <p:cNvPr id="6" name="">
            <a:extLst xmlns:a="http://schemas.openxmlformats.org/drawingml/2006/main">
              <a:ext uri="{FF2B5EF4-FFF2-40B4-BE49-F238E27FC236}">
                <a16:creationId xmlns:a16="http://schemas.microsoft.com/office/drawing/2014/main" id="{C36888CC-A460-46D7-BEEF-F2A32725E62D}"/>
              </a:ext>
            </a:extLst>
          </p:cNvPr>
          <p:cNvSpPr>
            <a:spLocks xmlns:a="http://schemas.openxmlformats.org/drawingml/2006/main" noGrp="1"/>
          </p:cNvSpPr>
          <p:nvPr/>
        </p:nvSpPr>
        <p:spPr>
          <a:xfrm xmlns:a="http://schemas.openxmlformats.org/drawingml/2006/main">
            <a:off x="10953750" y="6286500"/>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23</a:t>
            </a:r>
          </a:p>
        </p:txBody>
      </p:sp>
      <p:pic>
        <p:nvPicPr>
          <p:cNvPr id="8" name="">
            <a:extLst xmlns:a="http://schemas.openxmlformats.org/drawingml/2006/main">
              <a:ext uri="{FF2B5EF4-FFF2-40B4-BE49-F238E27FC236}">
                <a16:creationId xmlns:a16="http://schemas.microsoft.com/office/drawing/2014/main" id="{2FADE3DD-2B1B-4781-9137-1A8A2646933E}"/>
              </a:ext>
            </a:extLst>
          </p:cNvPr>
          <p:cNvPicPr>
            <a:picLocks xmlns:a="http://schemas.openxmlformats.org/drawingml/2006/main" noChangeAspect="1"/>
          </p:cNvPicPr>
          <p:nvPr/>
        </p:nvPicPr>
        <p:blipFill>
          <a:blip xmlns:r="http://schemas.openxmlformats.org/officeDocument/2006/relationships" xmlns:a="http://schemas.openxmlformats.org/drawingml/2006/main" r:embed="R6671dc9d84a44ddb">
            <a:extLst>
              <a:ext uri="{96DAC541-7B7A-43D3-8B79-37D633B846F1}">
                <asvg:svgBlip xmlns:asvg="http://schemas.microsoft.com/office/drawing/2016/SVG/main" r:embed="R4cde2794d88947b8"/>
              </a:ext>
            </a:extLst>
          </a:blip>
          <a:stretch xmlns:a="http://schemas.openxmlformats.org/drawingml/2006/main"/>
        </p:blipFill>
        <p:spPr>
          <a:xfrm xmlns:a="http://schemas.openxmlformats.org/drawingml/2006/main">
            <a:off x="9906000" y="4810125"/>
            <a:ext cx="1333500" cy="1333500"/>
          </a:xfrm>
          <a:prstGeom xmlns:a="http://schemas.openxmlformats.org/drawingml/2006/main" prst="rect">
            <a:avLst/>
          </a:prstGeom>
        </p:spPr>
      </p:pic>
    </p:spTree>
    <p:extLst>
      <p:ext uri="{BB962C8B-B14F-4D97-AF65-F5344CB8AC3E}">
        <p14:creationId xmlns:p14="http://schemas.microsoft.com/office/powerpoint/2010/main" val="792060290"/>
      </p:ext>
    </p:extLst>
  </p:cSld>
</p:sld>
</file>

<file path=ppt/slides/slide24.xml><?xml version="1.0" encoding="utf-8"?>
<p:sld xmlns:p="http://schemas.openxmlformats.org/presentationml/2006/main">
  <p:cSld>
    <p:bg>
      <p:bgPr>
        <a:solidFill xmlns:a="http://schemas.openxmlformats.org/drawingml/2006/main">
          <a:srgbClr val="102D4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1D5C8A5-EE80-4AE0-915A-5C7E2B0D29A4}"/>
              </a:ext>
            </a:extLst>
          </p:cNvPr>
          <p:cNvSpPr>
            <a:spLocks xmlns:a="http://schemas.openxmlformats.org/drawingml/2006/main" noGrp="1"/>
          </p:cNvSpPr>
          <p:nvPr/>
        </p:nvSpPr>
        <p:spPr>
          <a:xfrm xmlns:a="http://schemas.openxmlformats.org/drawingml/2006/main">
            <a:off x="685800" y="552450"/>
            <a:ext cx="108204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FFFFFF"/>
                </a:solidFill>
                <a:latin typeface="DejaVu Sans"/>
                <a:ea typeface="DejaVu Sans"/>
                <a:cs typeface="DejaVu Sans"/>
              </a:defRPr>
            </a:defPPr>
            <a:lvl1pPr>
              <a:buNone/>
              <a:defRPr sz="3300" b="1">
                <a:solidFill>
                  <a:srgbClr val="FFFFFF"/>
                </a:solidFill>
                <a:latin typeface="DejaVu Sans"/>
                <a:ea typeface="DejaVu Sans"/>
                <a:cs typeface="DejaVu Sans"/>
              </a:defRPr>
            </a:lvl1pPr>
            <a:lvl2pPr>
              <a:buNone/>
              <a:defRPr sz="3300" b="1">
                <a:solidFill>
                  <a:srgbClr val="FFFFFF"/>
                </a:solidFill>
                <a:latin typeface="DejaVu Sans"/>
                <a:ea typeface="DejaVu Sans"/>
                <a:cs typeface="DejaVu Sans"/>
              </a:defRPr>
            </a:lvl2pPr>
            <a:lvl3pPr>
              <a:buNone/>
              <a:defRPr sz="3300" b="1">
                <a:solidFill>
                  <a:srgbClr val="FFFFFF"/>
                </a:solidFill>
                <a:latin typeface="DejaVu Sans"/>
                <a:ea typeface="DejaVu Sans"/>
                <a:cs typeface="DejaVu Sans"/>
              </a:defRPr>
            </a:lvl3pPr>
            <a:lvl4pPr>
              <a:buNone/>
              <a:defRPr sz="3300" b="1">
                <a:solidFill>
                  <a:srgbClr val="FFFFFF"/>
                </a:solidFill>
                <a:latin typeface="DejaVu Sans"/>
                <a:ea typeface="DejaVu Sans"/>
                <a:cs typeface="DejaVu Sans"/>
              </a:defRPr>
            </a:lvl4pPr>
            <a:lvl5pPr>
              <a:buNone/>
              <a:defRPr sz="3300" b="1">
                <a:solidFill>
                  <a:srgbClr val="FFFFFF"/>
                </a:solidFill>
                <a:latin typeface="DejaVu Sans"/>
                <a:ea typeface="DejaVu Sans"/>
                <a:cs typeface="DejaVu Sans"/>
              </a:defRPr>
            </a:lvl5pPr>
            <a:lvl6pPr>
              <a:buNone/>
              <a:defRPr sz="3300" b="1">
                <a:solidFill>
                  <a:srgbClr val="FFFFFF"/>
                </a:solidFill>
                <a:latin typeface="DejaVu Sans"/>
                <a:ea typeface="DejaVu Sans"/>
                <a:cs typeface="DejaVu Sans"/>
              </a:defRPr>
            </a:lvl6pPr>
            <a:lvl7pPr>
              <a:buNone/>
              <a:defRPr sz="3300" b="1">
                <a:solidFill>
                  <a:srgbClr val="FFFFFF"/>
                </a:solidFill>
                <a:latin typeface="DejaVu Sans"/>
                <a:ea typeface="DejaVu Sans"/>
                <a:cs typeface="DejaVu Sans"/>
              </a:defRPr>
            </a:lvl7pPr>
            <a:lvl8pPr>
              <a:buNone/>
              <a:defRPr sz="3300" b="1">
                <a:solidFill>
                  <a:srgbClr val="FFFFFF"/>
                </a:solidFill>
                <a:latin typeface="DejaVu Sans"/>
                <a:ea typeface="DejaVu Sans"/>
                <a:cs typeface="DejaVu Sans"/>
              </a:defRPr>
            </a:lvl8pPr>
            <a:lvl9pPr>
              <a:buNone/>
              <a:defRPr sz="3300" b="1">
                <a:solidFill>
                  <a:srgbClr val="FFFFFF"/>
                </a:solidFill>
                <a:latin typeface="DejaVu Sans"/>
                <a:ea typeface="DejaVu Sans"/>
                <a:cs typeface="DejaVu Sans"/>
              </a:defRPr>
            </a:lvl9pPr>
          </a:lstStyle>
          <a:p xmlns:a="http://schemas.openxmlformats.org/drawingml/2006/main">
            <a:pPr>
              <a:buNone/>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Praktični prikaz prek ISL Light</a:t>
            </a:r>
          </a:p>
        </p:txBody>
      </p:sp>
      <p:sp>
        <p:nvSpPr>
          <p:cNvPr id="2" name="">
            <a:extLst xmlns:a="http://schemas.openxmlformats.org/drawingml/2006/main">
              <a:ext uri="{FF2B5EF4-FFF2-40B4-BE49-F238E27FC236}">
                <a16:creationId xmlns:a16="http://schemas.microsoft.com/office/drawing/2014/main" id="{C7F8BD55-3DB7-44C3-8365-BDE943C7E7F8}"/>
              </a:ext>
            </a:extLst>
          </p:cNvPr>
          <p:cNvSpPr>
            <a:spLocks xmlns:a="http://schemas.openxmlformats.org/drawingml/2006/main" noGrp="1"/>
          </p:cNvSpPr>
          <p:nvPr/>
        </p:nvSpPr>
        <p:spPr>
          <a:xfrm xmlns:a="http://schemas.openxmlformats.org/drawingml/2006/main">
            <a:off x="685800" y="19526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FFFFFF"/>
                </a:solidFill>
                <a:latin typeface="DejaVu Sans"/>
                <a:ea typeface="DejaVu Sans"/>
                <a:cs typeface="DejaVu Sans"/>
              </a:defRPr>
            </a:defPPr>
            <a:lvl1pPr>
              <a:buNone/>
              <a:defRPr sz="2325" b="0">
                <a:solidFill>
                  <a:srgbClr val="FFFFFF"/>
                </a:solidFill>
                <a:latin typeface="DejaVu Sans"/>
                <a:ea typeface="DejaVu Sans"/>
                <a:cs typeface="DejaVu Sans"/>
              </a:defRPr>
            </a:lvl1pPr>
            <a:lvl2pPr>
              <a:buNone/>
              <a:defRPr sz="2325" b="0">
                <a:solidFill>
                  <a:srgbClr val="FFFFFF"/>
                </a:solidFill>
                <a:latin typeface="DejaVu Sans"/>
                <a:ea typeface="DejaVu Sans"/>
                <a:cs typeface="DejaVu Sans"/>
              </a:defRPr>
            </a:lvl2pPr>
            <a:lvl3pPr>
              <a:buNone/>
              <a:defRPr sz="2325" b="0">
                <a:solidFill>
                  <a:srgbClr val="FFFFFF"/>
                </a:solidFill>
                <a:latin typeface="DejaVu Sans"/>
                <a:ea typeface="DejaVu Sans"/>
                <a:cs typeface="DejaVu Sans"/>
              </a:defRPr>
            </a:lvl3pPr>
            <a:lvl4pPr>
              <a:buNone/>
              <a:defRPr sz="2325" b="0">
                <a:solidFill>
                  <a:srgbClr val="FFFFFF"/>
                </a:solidFill>
                <a:latin typeface="DejaVu Sans"/>
                <a:ea typeface="DejaVu Sans"/>
                <a:cs typeface="DejaVu Sans"/>
              </a:defRPr>
            </a:lvl4pPr>
            <a:lvl5pPr>
              <a:buNone/>
              <a:defRPr sz="2325" b="0">
                <a:solidFill>
                  <a:srgbClr val="FFFFFF"/>
                </a:solidFill>
                <a:latin typeface="DejaVu Sans"/>
                <a:ea typeface="DejaVu Sans"/>
                <a:cs typeface="DejaVu Sans"/>
              </a:defRPr>
            </a:lvl5pPr>
            <a:lvl6pPr>
              <a:buNone/>
              <a:defRPr sz="2325" b="0">
                <a:solidFill>
                  <a:srgbClr val="FFFFFF"/>
                </a:solidFill>
                <a:latin typeface="DejaVu Sans"/>
                <a:ea typeface="DejaVu Sans"/>
                <a:cs typeface="DejaVu Sans"/>
              </a:defRPr>
            </a:lvl6pPr>
            <a:lvl7pPr>
              <a:buNone/>
              <a:defRPr sz="2325" b="0">
                <a:solidFill>
                  <a:srgbClr val="FFFFFF"/>
                </a:solidFill>
                <a:latin typeface="DejaVu Sans"/>
                <a:ea typeface="DejaVu Sans"/>
                <a:cs typeface="DejaVu Sans"/>
              </a:defRPr>
            </a:lvl7pPr>
            <a:lvl8pPr>
              <a:buNone/>
              <a:defRPr sz="2325" b="0">
                <a:solidFill>
                  <a:srgbClr val="FFFFFF"/>
                </a:solidFill>
                <a:latin typeface="DejaVu Sans"/>
                <a:ea typeface="DejaVu Sans"/>
                <a:cs typeface="DejaVu Sans"/>
              </a:defRPr>
            </a:lvl8pPr>
            <a:lvl9pPr>
              <a:buNone/>
              <a:defRPr sz="2325" b="0">
                <a:solidFill>
                  <a:srgbClr val="FFFFFF"/>
                </a:solidFill>
                <a:latin typeface="DejaVu Sans"/>
                <a:ea typeface="DejaVu Sans"/>
                <a:cs typeface="DejaVu Sans"/>
              </a:defRPr>
            </a:lvl9pPr>
          </a:lstStyle>
          <a:p xmlns:a="http://schemas.openxmlformats.org/drawingml/2006/main">
            <a:pPr>
              <a:buNone/>
              <a:defRPr sz="2325" b="0">
                <a:solidFill>
                  <a:srgbClr val="FFFFFF"/>
                </a:solidFill>
                <a:latin typeface="DejaVu Sans"/>
                <a:ea typeface="DejaVu Sans"/>
                <a:cs typeface="DejaVu Sans"/>
              </a:defRPr>
            </a:pPr>
            <a:r>
              <a:rPr sz="2325" b="0">
                <a:solidFill>
                  <a:srgbClr val="FFFFFF"/>
                </a:solidFill>
                <a:latin typeface="DejaVu Sans"/>
                <a:ea typeface="DejaVu Sans"/>
                <a:cs typeface="DejaVu Sans"/>
              </a:rPr>
              <a:t>1  Povezava na domači PC</a:t>
            </a:r>
          </a:p>
        </p:txBody>
      </p:sp>
      <p:sp>
        <p:nvSpPr>
          <p:cNvPr id="3" name="">
            <a:extLst xmlns:a="http://schemas.openxmlformats.org/drawingml/2006/main">
              <a:ext uri="{FF2B5EF4-FFF2-40B4-BE49-F238E27FC236}">
                <a16:creationId xmlns:a16="http://schemas.microsoft.com/office/drawing/2014/main" id="{895A1D85-C5F3-4F9F-9830-613ABB6FB83F}"/>
              </a:ext>
            </a:extLst>
          </p:cNvPr>
          <p:cNvSpPr>
            <a:spLocks xmlns:a="http://schemas.openxmlformats.org/drawingml/2006/main" noGrp="1"/>
          </p:cNvSpPr>
          <p:nvPr/>
        </p:nvSpPr>
        <p:spPr>
          <a:xfrm xmlns:a="http://schemas.openxmlformats.org/drawingml/2006/main">
            <a:off x="685800" y="265747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FFFFFF"/>
                </a:solidFill>
                <a:latin typeface="DejaVu Sans"/>
                <a:ea typeface="DejaVu Sans"/>
                <a:cs typeface="DejaVu Sans"/>
              </a:defRPr>
            </a:defPPr>
            <a:lvl1pPr>
              <a:buNone/>
              <a:defRPr sz="2325" b="0">
                <a:solidFill>
                  <a:srgbClr val="FFFFFF"/>
                </a:solidFill>
                <a:latin typeface="DejaVu Sans"/>
                <a:ea typeface="DejaVu Sans"/>
                <a:cs typeface="DejaVu Sans"/>
              </a:defRPr>
            </a:lvl1pPr>
            <a:lvl2pPr>
              <a:buNone/>
              <a:defRPr sz="2325" b="0">
                <a:solidFill>
                  <a:srgbClr val="FFFFFF"/>
                </a:solidFill>
                <a:latin typeface="DejaVu Sans"/>
                <a:ea typeface="DejaVu Sans"/>
                <a:cs typeface="DejaVu Sans"/>
              </a:defRPr>
            </a:lvl2pPr>
            <a:lvl3pPr>
              <a:buNone/>
              <a:defRPr sz="2325" b="0">
                <a:solidFill>
                  <a:srgbClr val="FFFFFF"/>
                </a:solidFill>
                <a:latin typeface="DejaVu Sans"/>
                <a:ea typeface="DejaVu Sans"/>
                <a:cs typeface="DejaVu Sans"/>
              </a:defRPr>
            </a:lvl3pPr>
            <a:lvl4pPr>
              <a:buNone/>
              <a:defRPr sz="2325" b="0">
                <a:solidFill>
                  <a:srgbClr val="FFFFFF"/>
                </a:solidFill>
                <a:latin typeface="DejaVu Sans"/>
                <a:ea typeface="DejaVu Sans"/>
                <a:cs typeface="DejaVu Sans"/>
              </a:defRPr>
            </a:lvl4pPr>
            <a:lvl5pPr>
              <a:buNone/>
              <a:defRPr sz="2325" b="0">
                <a:solidFill>
                  <a:srgbClr val="FFFFFF"/>
                </a:solidFill>
                <a:latin typeface="DejaVu Sans"/>
                <a:ea typeface="DejaVu Sans"/>
                <a:cs typeface="DejaVu Sans"/>
              </a:defRPr>
            </a:lvl5pPr>
            <a:lvl6pPr>
              <a:buNone/>
              <a:defRPr sz="2325" b="0">
                <a:solidFill>
                  <a:srgbClr val="FFFFFF"/>
                </a:solidFill>
                <a:latin typeface="DejaVu Sans"/>
                <a:ea typeface="DejaVu Sans"/>
                <a:cs typeface="DejaVu Sans"/>
              </a:defRPr>
            </a:lvl6pPr>
            <a:lvl7pPr>
              <a:buNone/>
              <a:defRPr sz="2325" b="0">
                <a:solidFill>
                  <a:srgbClr val="FFFFFF"/>
                </a:solidFill>
                <a:latin typeface="DejaVu Sans"/>
                <a:ea typeface="DejaVu Sans"/>
                <a:cs typeface="DejaVu Sans"/>
              </a:defRPr>
            </a:lvl7pPr>
            <a:lvl8pPr>
              <a:buNone/>
              <a:defRPr sz="2325" b="0">
                <a:solidFill>
                  <a:srgbClr val="FFFFFF"/>
                </a:solidFill>
                <a:latin typeface="DejaVu Sans"/>
                <a:ea typeface="DejaVu Sans"/>
                <a:cs typeface="DejaVu Sans"/>
              </a:defRPr>
            </a:lvl8pPr>
            <a:lvl9pPr>
              <a:buNone/>
              <a:defRPr sz="2325" b="0">
                <a:solidFill>
                  <a:srgbClr val="FFFFFF"/>
                </a:solidFill>
                <a:latin typeface="DejaVu Sans"/>
                <a:ea typeface="DejaVu Sans"/>
                <a:cs typeface="DejaVu Sans"/>
              </a:defRPr>
            </a:lvl9pPr>
          </a:lstStyle>
          <a:p xmlns:a="http://schemas.openxmlformats.org/drawingml/2006/main">
            <a:pPr>
              <a:buNone/>
              <a:defRPr sz="2325" b="0">
                <a:solidFill>
                  <a:srgbClr val="FFFFFF"/>
                </a:solidFill>
                <a:latin typeface="DejaVu Sans"/>
                <a:ea typeface="DejaVu Sans"/>
                <a:cs typeface="DejaVu Sans"/>
              </a:defRPr>
            </a:pPr>
            <a:r>
              <a:rPr sz="2325" b="0">
                <a:solidFill>
                  <a:srgbClr val="FFFFFF"/>
                </a:solidFill>
                <a:latin typeface="DejaVu Sans"/>
                <a:ea typeface="DejaVu Sans"/>
                <a:cs typeface="DejaVu Sans"/>
              </a:rPr>
              <a:t>2  Novo sporočilo in Outbox</a:t>
            </a:r>
          </a:p>
        </p:txBody>
      </p:sp>
      <p:sp>
        <p:nvSpPr>
          <p:cNvPr id="4" name="">
            <a:extLst xmlns:a="http://schemas.openxmlformats.org/drawingml/2006/main">
              <a:ext uri="{FF2B5EF4-FFF2-40B4-BE49-F238E27FC236}">
                <a16:creationId xmlns:a16="http://schemas.microsoft.com/office/drawing/2014/main" id="{DF22FD5C-40A4-4576-AF7F-F6C6F354ECEA}"/>
              </a:ext>
            </a:extLst>
          </p:cNvPr>
          <p:cNvSpPr>
            <a:spLocks xmlns:a="http://schemas.openxmlformats.org/drawingml/2006/main" noGrp="1"/>
          </p:cNvSpPr>
          <p:nvPr/>
        </p:nvSpPr>
        <p:spPr>
          <a:xfrm xmlns:a="http://schemas.openxmlformats.org/drawingml/2006/main">
            <a:off x="685800" y="33623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FFFFFF"/>
                </a:solidFill>
                <a:latin typeface="DejaVu Sans"/>
                <a:ea typeface="DejaVu Sans"/>
                <a:cs typeface="DejaVu Sans"/>
              </a:defRPr>
            </a:defPPr>
            <a:lvl1pPr>
              <a:buNone/>
              <a:defRPr sz="2325" b="0">
                <a:solidFill>
                  <a:srgbClr val="FFFFFF"/>
                </a:solidFill>
                <a:latin typeface="DejaVu Sans"/>
                <a:ea typeface="DejaVu Sans"/>
                <a:cs typeface="DejaVu Sans"/>
              </a:defRPr>
            </a:lvl1pPr>
            <a:lvl2pPr>
              <a:buNone/>
              <a:defRPr sz="2325" b="0">
                <a:solidFill>
                  <a:srgbClr val="FFFFFF"/>
                </a:solidFill>
                <a:latin typeface="DejaVu Sans"/>
                <a:ea typeface="DejaVu Sans"/>
                <a:cs typeface="DejaVu Sans"/>
              </a:defRPr>
            </a:lvl2pPr>
            <a:lvl3pPr>
              <a:buNone/>
              <a:defRPr sz="2325" b="0">
                <a:solidFill>
                  <a:srgbClr val="FFFFFF"/>
                </a:solidFill>
                <a:latin typeface="DejaVu Sans"/>
                <a:ea typeface="DejaVu Sans"/>
                <a:cs typeface="DejaVu Sans"/>
              </a:defRPr>
            </a:lvl3pPr>
            <a:lvl4pPr>
              <a:buNone/>
              <a:defRPr sz="2325" b="0">
                <a:solidFill>
                  <a:srgbClr val="FFFFFF"/>
                </a:solidFill>
                <a:latin typeface="DejaVu Sans"/>
                <a:ea typeface="DejaVu Sans"/>
                <a:cs typeface="DejaVu Sans"/>
              </a:defRPr>
            </a:lvl4pPr>
            <a:lvl5pPr>
              <a:buNone/>
              <a:defRPr sz="2325" b="0">
                <a:solidFill>
                  <a:srgbClr val="FFFFFF"/>
                </a:solidFill>
                <a:latin typeface="DejaVu Sans"/>
                <a:ea typeface="DejaVu Sans"/>
                <a:cs typeface="DejaVu Sans"/>
              </a:defRPr>
            </a:lvl5pPr>
            <a:lvl6pPr>
              <a:buNone/>
              <a:defRPr sz="2325" b="0">
                <a:solidFill>
                  <a:srgbClr val="FFFFFF"/>
                </a:solidFill>
                <a:latin typeface="DejaVu Sans"/>
                <a:ea typeface="DejaVu Sans"/>
                <a:cs typeface="DejaVu Sans"/>
              </a:defRPr>
            </a:lvl6pPr>
            <a:lvl7pPr>
              <a:buNone/>
              <a:defRPr sz="2325" b="0">
                <a:solidFill>
                  <a:srgbClr val="FFFFFF"/>
                </a:solidFill>
                <a:latin typeface="DejaVu Sans"/>
                <a:ea typeface="DejaVu Sans"/>
                <a:cs typeface="DejaVu Sans"/>
              </a:defRPr>
            </a:lvl7pPr>
            <a:lvl8pPr>
              <a:buNone/>
              <a:defRPr sz="2325" b="0">
                <a:solidFill>
                  <a:srgbClr val="FFFFFF"/>
                </a:solidFill>
                <a:latin typeface="DejaVu Sans"/>
                <a:ea typeface="DejaVu Sans"/>
                <a:cs typeface="DejaVu Sans"/>
              </a:defRPr>
            </a:lvl8pPr>
            <a:lvl9pPr>
              <a:buNone/>
              <a:defRPr sz="2325" b="0">
                <a:solidFill>
                  <a:srgbClr val="FFFFFF"/>
                </a:solidFill>
                <a:latin typeface="DejaVu Sans"/>
                <a:ea typeface="DejaVu Sans"/>
                <a:cs typeface="DejaVu Sans"/>
              </a:defRPr>
            </a:lvl9pPr>
          </a:lstStyle>
          <a:p xmlns:a="http://schemas.openxmlformats.org/drawingml/2006/main">
            <a:pPr>
              <a:buNone/>
              <a:defRPr sz="2325" b="0">
                <a:solidFill>
                  <a:srgbClr val="FFFFFF"/>
                </a:solidFill>
                <a:latin typeface="DejaVu Sans"/>
                <a:ea typeface="DejaVu Sans"/>
                <a:cs typeface="DejaVu Sans"/>
              </a:defRPr>
            </a:pPr>
            <a:r>
              <a:rPr sz="2325" b="0">
                <a:solidFill>
                  <a:srgbClr val="FFFFFF"/>
                </a:solidFill>
                <a:latin typeface="DejaVu Sans"/>
                <a:ea typeface="DejaVu Sans"/>
                <a:cs typeface="DejaVu Sans"/>
              </a:rPr>
              <a:t>3  VARA FM Winlink Session in Start</a:t>
            </a:r>
          </a:p>
        </p:txBody>
      </p:sp>
      <p:sp>
        <p:nvSpPr>
          <p:cNvPr id="5" name="">
            <a:extLst xmlns:a="http://schemas.openxmlformats.org/drawingml/2006/main">
              <a:ext uri="{FF2B5EF4-FFF2-40B4-BE49-F238E27FC236}">
                <a16:creationId xmlns:a16="http://schemas.microsoft.com/office/drawing/2014/main" id="{8595ECB8-4CDE-4962-9067-4F3BF17B88CD}"/>
              </a:ext>
            </a:extLst>
          </p:cNvPr>
          <p:cNvSpPr>
            <a:spLocks xmlns:a="http://schemas.openxmlformats.org/drawingml/2006/main" noGrp="1"/>
          </p:cNvSpPr>
          <p:nvPr/>
        </p:nvSpPr>
        <p:spPr>
          <a:xfrm xmlns:a="http://schemas.openxmlformats.org/drawingml/2006/main">
            <a:off x="685800" y="406717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FFFFFF"/>
                </a:solidFill>
                <a:latin typeface="DejaVu Sans"/>
                <a:ea typeface="DejaVu Sans"/>
                <a:cs typeface="DejaVu Sans"/>
              </a:defRPr>
            </a:defPPr>
            <a:lvl1pPr>
              <a:buNone/>
              <a:defRPr sz="2325" b="0">
                <a:solidFill>
                  <a:srgbClr val="FFFFFF"/>
                </a:solidFill>
                <a:latin typeface="DejaVu Sans"/>
                <a:ea typeface="DejaVu Sans"/>
                <a:cs typeface="DejaVu Sans"/>
              </a:defRPr>
            </a:lvl1pPr>
            <a:lvl2pPr>
              <a:buNone/>
              <a:defRPr sz="2325" b="0">
                <a:solidFill>
                  <a:srgbClr val="FFFFFF"/>
                </a:solidFill>
                <a:latin typeface="DejaVu Sans"/>
                <a:ea typeface="DejaVu Sans"/>
                <a:cs typeface="DejaVu Sans"/>
              </a:defRPr>
            </a:lvl2pPr>
            <a:lvl3pPr>
              <a:buNone/>
              <a:defRPr sz="2325" b="0">
                <a:solidFill>
                  <a:srgbClr val="FFFFFF"/>
                </a:solidFill>
                <a:latin typeface="DejaVu Sans"/>
                <a:ea typeface="DejaVu Sans"/>
                <a:cs typeface="DejaVu Sans"/>
              </a:defRPr>
            </a:lvl3pPr>
            <a:lvl4pPr>
              <a:buNone/>
              <a:defRPr sz="2325" b="0">
                <a:solidFill>
                  <a:srgbClr val="FFFFFF"/>
                </a:solidFill>
                <a:latin typeface="DejaVu Sans"/>
                <a:ea typeface="DejaVu Sans"/>
                <a:cs typeface="DejaVu Sans"/>
              </a:defRPr>
            </a:lvl4pPr>
            <a:lvl5pPr>
              <a:buNone/>
              <a:defRPr sz="2325" b="0">
                <a:solidFill>
                  <a:srgbClr val="FFFFFF"/>
                </a:solidFill>
                <a:latin typeface="DejaVu Sans"/>
                <a:ea typeface="DejaVu Sans"/>
                <a:cs typeface="DejaVu Sans"/>
              </a:defRPr>
            </a:lvl5pPr>
            <a:lvl6pPr>
              <a:buNone/>
              <a:defRPr sz="2325" b="0">
                <a:solidFill>
                  <a:srgbClr val="FFFFFF"/>
                </a:solidFill>
                <a:latin typeface="DejaVu Sans"/>
                <a:ea typeface="DejaVu Sans"/>
                <a:cs typeface="DejaVu Sans"/>
              </a:defRPr>
            </a:lvl6pPr>
            <a:lvl7pPr>
              <a:buNone/>
              <a:defRPr sz="2325" b="0">
                <a:solidFill>
                  <a:srgbClr val="FFFFFF"/>
                </a:solidFill>
                <a:latin typeface="DejaVu Sans"/>
                <a:ea typeface="DejaVu Sans"/>
                <a:cs typeface="DejaVu Sans"/>
              </a:defRPr>
            </a:lvl7pPr>
            <a:lvl8pPr>
              <a:buNone/>
              <a:defRPr sz="2325" b="0">
                <a:solidFill>
                  <a:srgbClr val="FFFFFF"/>
                </a:solidFill>
                <a:latin typeface="DejaVu Sans"/>
                <a:ea typeface="DejaVu Sans"/>
                <a:cs typeface="DejaVu Sans"/>
              </a:defRPr>
            </a:lvl8pPr>
            <a:lvl9pPr>
              <a:buNone/>
              <a:defRPr sz="2325" b="0">
                <a:solidFill>
                  <a:srgbClr val="FFFFFF"/>
                </a:solidFill>
                <a:latin typeface="DejaVu Sans"/>
                <a:ea typeface="DejaVu Sans"/>
                <a:cs typeface="DejaVu Sans"/>
              </a:defRPr>
            </a:lvl9pPr>
          </a:lstStyle>
          <a:p xmlns:a="http://schemas.openxmlformats.org/drawingml/2006/main">
            <a:pPr>
              <a:buNone/>
              <a:defRPr sz="2325" b="0">
                <a:solidFill>
                  <a:srgbClr val="FFFFFF"/>
                </a:solidFill>
                <a:latin typeface="DejaVu Sans"/>
                <a:ea typeface="DejaVu Sans"/>
                <a:cs typeface="DejaVu Sans"/>
              </a:defRPr>
            </a:pPr>
            <a:r>
              <a:rPr sz="2325" b="0">
                <a:solidFill>
                  <a:srgbClr val="FFFFFF"/>
                </a:solidFill>
                <a:latin typeface="DejaVu Sans"/>
                <a:ea typeface="DejaVu Sans"/>
                <a:cs typeface="DejaVu Sans"/>
              </a:rPr>
              <a:t>4  Dnevnik seje, Sent Items in Inbox</a:t>
            </a:r>
          </a:p>
        </p:txBody>
      </p:sp>
      <p:sp>
        <p:nvSpPr>
          <p:cNvPr id="6" name="">
            <a:extLst xmlns:a="http://schemas.openxmlformats.org/drawingml/2006/main">
              <a:ext uri="{FF2B5EF4-FFF2-40B4-BE49-F238E27FC236}">
                <a16:creationId xmlns:a16="http://schemas.microsoft.com/office/drawing/2014/main" id="{CA7191AE-85FA-4C4E-95E1-3A72E579C7D4}"/>
              </a:ext>
            </a:extLst>
          </p:cNvPr>
          <p:cNvSpPr>
            <a:spLocks xmlns:a="http://schemas.openxmlformats.org/drawingml/2006/main" noGrp="1"/>
          </p:cNvSpPr>
          <p:nvPr/>
        </p:nvSpPr>
        <p:spPr>
          <a:xfrm xmlns:a="http://schemas.openxmlformats.org/drawingml/2006/main">
            <a:off x="685800" y="5715000"/>
            <a:ext cx="10820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AFCCD9"/>
                </a:solidFill>
                <a:latin typeface="DejaVu Sans"/>
                <a:ea typeface="DejaVu Sans"/>
                <a:cs typeface="DejaVu Sans"/>
              </a:defRPr>
            </a:defPPr>
            <a:lvl1pPr>
              <a:buNone/>
              <a:defRPr sz="1725" b="0">
                <a:solidFill>
                  <a:srgbClr val="AFCCD9"/>
                </a:solidFill>
                <a:latin typeface="DejaVu Sans"/>
                <a:ea typeface="DejaVu Sans"/>
                <a:cs typeface="DejaVu Sans"/>
              </a:defRPr>
            </a:lvl1pPr>
            <a:lvl2pPr>
              <a:buNone/>
              <a:defRPr sz="1725" b="0">
                <a:solidFill>
                  <a:srgbClr val="AFCCD9"/>
                </a:solidFill>
                <a:latin typeface="DejaVu Sans"/>
                <a:ea typeface="DejaVu Sans"/>
                <a:cs typeface="DejaVu Sans"/>
              </a:defRPr>
            </a:lvl2pPr>
            <a:lvl3pPr>
              <a:buNone/>
              <a:defRPr sz="1725" b="0">
                <a:solidFill>
                  <a:srgbClr val="AFCCD9"/>
                </a:solidFill>
                <a:latin typeface="DejaVu Sans"/>
                <a:ea typeface="DejaVu Sans"/>
                <a:cs typeface="DejaVu Sans"/>
              </a:defRPr>
            </a:lvl3pPr>
            <a:lvl4pPr>
              <a:buNone/>
              <a:defRPr sz="1725" b="0">
                <a:solidFill>
                  <a:srgbClr val="AFCCD9"/>
                </a:solidFill>
                <a:latin typeface="DejaVu Sans"/>
                <a:ea typeface="DejaVu Sans"/>
                <a:cs typeface="DejaVu Sans"/>
              </a:defRPr>
            </a:lvl4pPr>
            <a:lvl5pPr>
              <a:buNone/>
              <a:defRPr sz="1725" b="0">
                <a:solidFill>
                  <a:srgbClr val="AFCCD9"/>
                </a:solidFill>
                <a:latin typeface="DejaVu Sans"/>
                <a:ea typeface="DejaVu Sans"/>
                <a:cs typeface="DejaVu Sans"/>
              </a:defRPr>
            </a:lvl5pPr>
            <a:lvl6pPr>
              <a:buNone/>
              <a:defRPr sz="1725" b="0">
                <a:solidFill>
                  <a:srgbClr val="AFCCD9"/>
                </a:solidFill>
                <a:latin typeface="DejaVu Sans"/>
                <a:ea typeface="DejaVu Sans"/>
                <a:cs typeface="DejaVu Sans"/>
              </a:defRPr>
            </a:lvl6pPr>
            <a:lvl7pPr>
              <a:buNone/>
              <a:defRPr sz="1725" b="0">
                <a:solidFill>
                  <a:srgbClr val="AFCCD9"/>
                </a:solidFill>
                <a:latin typeface="DejaVu Sans"/>
                <a:ea typeface="DejaVu Sans"/>
                <a:cs typeface="DejaVu Sans"/>
              </a:defRPr>
            </a:lvl7pPr>
            <a:lvl8pPr>
              <a:buNone/>
              <a:defRPr sz="1725" b="0">
                <a:solidFill>
                  <a:srgbClr val="AFCCD9"/>
                </a:solidFill>
                <a:latin typeface="DejaVu Sans"/>
                <a:ea typeface="DejaVu Sans"/>
                <a:cs typeface="DejaVu Sans"/>
              </a:defRPr>
            </a:lvl8pPr>
            <a:lvl9pPr>
              <a:buNone/>
              <a:defRPr sz="1725" b="0">
                <a:solidFill>
                  <a:srgbClr val="AFCCD9"/>
                </a:solidFill>
                <a:latin typeface="DejaVu Sans"/>
                <a:ea typeface="DejaVu Sans"/>
                <a:cs typeface="DejaVu Sans"/>
              </a:defRPr>
            </a:lvl9pPr>
          </a:lstStyle>
          <a:p xmlns:a="http://schemas.openxmlformats.org/drawingml/2006/main">
            <a:pPr>
              <a:buNone/>
              <a:defRPr sz="1725" b="0">
                <a:solidFill>
                  <a:srgbClr val="AFCCD9"/>
                </a:solidFill>
                <a:latin typeface="DejaVu Sans"/>
                <a:ea typeface="DejaVu Sans"/>
                <a:cs typeface="DejaVu Sans"/>
              </a:defRPr>
            </a:pPr>
            <a:r>
              <a:rPr sz="1725" b="0">
                <a:solidFill>
                  <a:srgbClr val="AFCCD9"/>
                </a:solidFill>
                <a:latin typeface="DejaVu Sans"/>
                <a:ea typeface="DejaVu Sans"/>
                <a:cs typeface="DejaVu Sans"/>
              </a:rPr>
              <a:t>ISL Light: internet za prikaz     FT-991A: radio za prenos pošte</a:t>
            </a:r>
          </a:p>
        </p:txBody>
      </p:sp>
      <p:sp>
        <p:nvSpPr>
          <p:cNvPr id="7" name="">
            <a:extLst xmlns:a="http://schemas.openxmlformats.org/drawingml/2006/main">
              <a:ext uri="{FF2B5EF4-FFF2-40B4-BE49-F238E27FC236}">
                <a16:creationId xmlns:a16="http://schemas.microsoft.com/office/drawing/2014/main" id="{24A759AE-2AB6-4CB9-B585-0AD2DB6A9D3A}"/>
              </a:ext>
            </a:extLst>
          </p:cNvPr>
          <p:cNvSpPr>
            <a:spLocks xmlns:a="http://schemas.openxmlformats.org/drawingml/2006/main" noGrp="1"/>
          </p:cNvSpPr>
          <p:nvPr/>
        </p:nvSpPr>
        <p:spPr>
          <a:xfrm xmlns:a="http://schemas.openxmlformats.org/drawingml/2006/main">
            <a:off x="10953750" y="6286500"/>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AFCCD9"/>
                </a:solidFill>
                <a:latin typeface="DejaVu Sans"/>
                <a:ea typeface="DejaVu Sans"/>
                <a:cs typeface="DejaVu Sans"/>
              </a:defRPr>
            </a:defPPr>
            <a:lvl1pPr>
              <a:buNone/>
              <a:defRPr sz="1500" b="0">
                <a:solidFill>
                  <a:srgbClr val="AFCCD9"/>
                </a:solidFill>
                <a:latin typeface="DejaVu Sans"/>
                <a:ea typeface="DejaVu Sans"/>
                <a:cs typeface="DejaVu Sans"/>
              </a:defRPr>
            </a:lvl1pPr>
            <a:lvl2pPr>
              <a:buNone/>
              <a:defRPr sz="1500" b="0">
                <a:solidFill>
                  <a:srgbClr val="AFCCD9"/>
                </a:solidFill>
                <a:latin typeface="DejaVu Sans"/>
                <a:ea typeface="DejaVu Sans"/>
                <a:cs typeface="DejaVu Sans"/>
              </a:defRPr>
            </a:lvl2pPr>
            <a:lvl3pPr>
              <a:buNone/>
              <a:defRPr sz="1500" b="0">
                <a:solidFill>
                  <a:srgbClr val="AFCCD9"/>
                </a:solidFill>
                <a:latin typeface="DejaVu Sans"/>
                <a:ea typeface="DejaVu Sans"/>
                <a:cs typeface="DejaVu Sans"/>
              </a:defRPr>
            </a:lvl3pPr>
            <a:lvl4pPr>
              <a:buNone/>
              <a:defRPr sz="1500" b="0">
                <a:solidFill>
                  <a:srgbClr val="AFCCD9"/>
                </a:solidFill>
                <a:latin typeface="DejaVu Sans"/>
                <a:ea typeface="DejaVu Sans"/>
                <a:cs typeface="DejaVu Sans"/>
              </a:defRPr>
            </a:lvl4pPr>
            <a:lvl5pPr>
              <a:buNone/>
              <a:defRPr sz="1500" b="0">
                <a:solidFill>
                  <a:srgbClr val="AFCCD9"/>
                </a:solidFill>
                <a:latin typeface="DejaVu Sans"/>
                <a:ea typeface="DejaVu Sans"/>
                <a:cs typeface="DejaVu Sans"/>
              </a:defRPr>
            </a:lvl5pPr>
            <a:lvl6pPr>
              <a:buNone/>
              <a:defRPr sz="1500" b="0">
                <a:solidFill>
                  <a:srgbClr val="AFCCD9"/>
                </a:solidFill>
                <a:latin typeface="DejaVu Sans"/>
                <a:ea typeface="DejaVu Sans"/>
                <a:cs typeface="DejaVu Sans"/>
              </a:defRPr>
            </a:lvl6pPr>
            <a:lvl7pPr>
              <a:buNone/>
              <a:defRPr sz="1500" b="0">
                <a:solidFill>
                  <a:srgbClr val="AFCCD9"/>
                </a:solidFill>
                <a:latin typeface="DejaVu Sans"/>
                <a:ea typeface="DejaVu Sans"/>
                <a:cs typeface="DejaVu Sans"/>
              </a:defRPr>
            </a:lvl7pPr>
            <a:lvl8pPr>
              <a:buNone/>
              <a:defRPr sz="1500" b="0">
                <a:solidFill>
                  <a:srgbClr val="AFCCD9"/>
                </a:solidFill>
                <a:latin typeface="DejaVu Sans"/>
                <a:ea typeface="DejaVu Sans"/>
                <a:cs typeface="DejaVu Sans"/>
              </a:defRPr>
            </a:lvl8pPr>
            <a:lvl9pPr>
              <a:buNone/>
              <a:defRPr sz="1500" b="0">
                <a:solidFill>
                  <a:srgbClr val="AFCCD9"/>
                </a:solidFill>
                <a:latin typeface="DejaVu Sans"/>
                <a:ea typeface="DejaVu Sans"/>
                <a:cs typeface="DejaVu Sans"/>
              </a:defRPr>
            </a:lvl9pPr>
          </a:lstStyle>
          <a:p xmlns:a="http://schemas.openxmlformats.org/drawingml/2006/main">
            <a:pPr>
              <a:buNone/>
              <a:defRPr sz="1500" b="0">
                <a:solidFill>
                  <a:srgbClr val="AFCCD9"/>
                </a:solidFill>
                <a:latin typeface="DejaVu Sans"/>
                <a:ea typeface="DejaVu Sans"/>
                <a:cs typeface="DejaVu Sans"/>
              </a:defRPr>
            </a:pPr>
            <a:r>
              <a:rPr sz="1500" b="0">
                <a:solidFill>
                  <a:srgbClr val="AFCCD9"/>
                </a:solidFill>
                <a:latin typeface="DejaVu Sans"/>
                <a:ea typeface="DejaVu Sans"/>
                <a:cs typeface="DejaVu Sans"/>
              </a:rPr>
              <a:t>24</a:t>
            </a:r>
          </a:p>
        </p:txBody>
      </p:sp>
      <p:pic>
        <p:nvPicPr>
          <p:cNvPr id="9" name="">
            <a:extLst xmlns:a="http://schemas.openxmlformats.org/drawingml/2006/main">
              <a:ext uri="{FF2B5EF4-FFF2-40B4-BE49-F238E27FC236}">
                <a16:creationId xmlns:a16="http://schemas.microsoft.com/office/drawing/2014/main" id="{FE8E5821-2AAC-403C-993A-98010361B4B6}"/>
              </a:ext>
            </a:extLst>
          </p:cNvPr>
          <p:cNvPicPr>
            <a:picLocks xmlns:a="http://schemas.openxmlformats.org/drawingml/2006/main" noChangeAspect="1"/>
          </p:cNvPicPr>
          <p:nvPr/>
        </p:nvPicPr>
        <p:blipFill>
          <a:blip xmlns:r="http://schemas.openxmlformats.org/officeDocument/2006/relationships" xmlns:a="http://schemas.openxmlformats.org/drawingml/2006/main" r:embed="R540faa353aac4051">
            <a:extLst>
              <a:ext uri="{96DAC541-7B7A-43D3-8B79-37D633B846F1}">
                <asvg:svgBlip xmlns:asvg="http://schemas.microsoft.com/office/drawing/2016/SVG/main" r:embed="R0f79843322174257"/>
              </a:ext>
            </a:extLst>
          </a:blip>
          <a:stretch xmlns:a="http://schemas.openxmlformats.org/drawingml/2006/main"/>
        </p:blipFill>
        <p:spPr>
          <a:xfrm xmlns:a="http://schemas.openxmlformats.org/drawingml/2006/main">
            <a:off x="9906000" y="4810125"/>
            <a:ext cx="1333500" cy="13335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B25A5480-95F4-4871-B9F6-5275825A4F5F}"/>
              </a:ext>
            </a:extLst>
          </p:cNvPr>
          <p:cNvSpPr>
            <a:spLocks xmlns:a="http://schemas.openxmlformats.org/drawingml/2006/main" noGrp="1"/>
          </p:cNvSpPr>
          <p:nvPr/>
        </p:nvSpPr>
        <p:spPr>
          <a:xfrm xmlns:a="http://schemas.openxmlformats.org/drawingml/2006/main">
            <a:off x="685800" y="6191250"/>
            <a:ext cx="10096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AFCCD9"/>
                </a:solidFill>
                <a:latin typeface="DejaVu Sans"/>
                <a:ea typeface="DejaVu Sans"/>
                <a:cs typeface="DejaVu Sans"/>
              </a:defRPr>
            </a:defPPr>
            <a:lvl1pPr>
              <a:defRPr sz="1425" b="0">
                <a:solidFill>
                  <a:srgbClr val="AFCCD9"/>
                </a:solidFill>
                <a:latin typeface="DejaVu Sans"/>
                <a:ea typeface="DejaVu Sans"/>
                <a:cs typeface="DejaVu Sans"/>
              </a:defRPr>
            </a:lvl1pPr>
            <a:lvl2pPr>
              <a:defRPr sz="1425" b="0">
                <a:solidFill>
                  <a:srgbClr val="AFCCD9"/>
                </a:solidFill>
                <a:latin typeface="DejaVu Sans"/>
                <a:ea typeface="DejaVu Sans"/>
                <a:cs typeface="DejaVu Sans"/>
              </a:defRPr>
            </a:lvl2pPr>
            <a:lvl3pPr>
              <a:defRPr sz="1425" b="0">
                <a:solidFill>
                  <a:srgbClr val="AFCCD9"/>
                </a:solidFill>
                <a:latin typeface="DejaVu Sans"/>
                <a:ea typeface="DejaVu Sans"/>
                <a:cs typeface="DejaVu Sans"/>
              </a:defRPr>
            </a:lvl3pPr>
            <a:lvl4pPr>
              <a:defRPr sz="1425" b="0">
                <a:solidFill>
                  <a:srgbClr val="AFCCD9"/>
                </a:solidFill>
                <a:latin typeface="DejaVu Sans"/>
                <a:ea typeface="DejaVu Sans"/>
                <a:cs typeface="DejaVu Sans"/>
              </a:defRPr>
            </a:lvl4pPr>
            <a:lvl5pPr>
              <a:defRPr sz="1425" b="0">
                <a:solidFill>
                  <a:srgbClr val="AFCCD9"/>
                </a:solidFill>
                <a:latin typeface="DejaVu Sans"/>
                <a:ea typeface="DejaVu Sans"/>
                <a:cs typeface="DejaVu Sans"/>
              </a:defRPr>
            </a:lvl5pPr>
            <a:lvl6pPr>
              <a:defRPr sz="1425" b="0">
                <a:solidFill>
                  <a:srgbClr val="AFCCD9"/>
                </a:solidFill>
                <a:latin typeface="DejaVu Sans"/>
                <a:ea typeface="DejaVu Sans"/>
                <a:cs typeface="DejaVu Sans"/>
              </a:defRPr>
            </a:lvl6pPr>
            <a:lvl7pPr>
              <a:defRPr sz="1425" b="0">
                <a:solidFill>
                  <a:srgbClr val="AFCCD9"/>
                </a:solidFill>
                <a:latin typeface="DejaVu Sans"/>
                <a:ea typeface="DejaVu Sans"/>
                <a:cs typeface="DejaVu Sans"/>
              </a:defRPr>
            </a:lvl7pPr>
            <a:lvl8pPr>
              <a:defRPr sz="1425" b="0">
                <a:solidFill>
                  <a:srgbClr val="AFCCD9"/>
                </a:solidFill>
                <a:latin typeface="DejaVu Sans"/>
                <a:ea typeface="DejaVu Sans"/>
                <a:cs typeface="DejaVu Sans"/>
              </a:defRPr>
            </a:lvl8pPr>
            <a:lvl9pPr>
              <a:defRPr sz="1425" b="0">
                <a:solidFill>
                  <a:srgbClr val="AFCCD9"/>
                </a:solidFill>
                <a:latin typeface="DejaVu Sans"/>
                <a:ea typeface="DejaVu Sans"/>
                <a:cs typeface="DejaVu Sans"/>
              </a:defRPr>
            </a:lvl9pPr>
          </a:lstStyle>
          <a:p xmlns:a="http://schemas.openxmlformats.org/drawingml/2006/main">
            <a:pPr>
              <a:defRPr sz="1425" b="0">
                <a:solidFill>
                  <a:srgbClr val="AFCCD9"/>
                </a:solidFill>
                <a:latin typeface="DejaVu Sans"/>
                <a:ea typeface="DejaVu Sans"/>
                <a:cs typeface="DejaVu Sans"/>
              </a:defRPr>
            </a:pPr>
            <a:r>
              <a:rPr sz="1425" b="0">
                <a:solidFill>
                  <a:srgbClr val="AFCCD9"/>
                </a:solidFill>
                <a:latin typeface="DejaVu Sans"/>
                <a:ea typeface="DejaVu Sans"/>
                <a:cs typeface="DejaVu Sans"/>
              </a:rPr>
              <a:t>Če ISL Light ne deluje: 28 Enter. Po rezervnem prikazu: 25 Enter.</a:t>
            </a:r>
          </a:p>
        </p:txBody>
      </p:sp>
    </p:spTree>
    <p:extLst>
      <p:ext uri="{BB962C8B-B14F-4D97-AF65-F5344CB8AC3E}">
        <p14:creationId xmlns:p14="http://schemas.microsoft.com/office/powerpoint/2010/main" val="1371926174"/>
      </p:ext>
    </p:extLst>
  </p:cSld>
</p:sld>
</file>

<file path=ppt/slides/slide25.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A36017F-1AAC-47D1-87AF-AD12088E6FC9}"/>
              </a:ext>
            </a:extLst>
          </p:cNvPr>
          <p:cNvSpPr>
            <a:spLocks xmlns:a="http://schemas.openxmlformats.org/drawingml/2006/main" noGrp="1"/>
          </p:cNvSpPr>
          <p:nvPr/>
        </p:nvSpPr>
        <p:spPr>
          <a:xfrm xmlns:a="http://schemas.openxmlformats.org/drawingml/2006/main">
            <a:off x="685800" y="552450"/>
            <a:ext cx="108204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72B42"/>
                </a:solidFill>
                <a:latin typeface="DejaVu Sans"/>
                <a:ea typeface="DejaVu Sans"/>
                <a:cs typeface="DejaVu Sans"/>
              </a:defRPr>
            </a:defPPr>
            <a:lvl1pPr>
              <a:buNone/>
              <a:defRPr sz="3150" b="1">
                <a:solidFill>
                  <a:srgbClr val="172B42"/>
                </a:solidFill>
                <a:latin typeface="DejaVu Sans"/>
                <a:ea typeface="DejaVu Sans"/>
                <a:cs typeface="DejaVu Sans"/>
              </a:defRPr>
            </a:lvl1pPr>
            <a:lvl2pPr>
              <a:buNone/>
              <a:defRPr sz="3150" b="1">
                <a:solidFill>
                  <a:srgbClr val="172B42"/>
                </a:solidFill>
                <a:latin typeface="DejaVu Sans"/>
                <a:ea typeface="DejaVu Sans"/>
                <a:cs typeface="DejaVu Sans"/>
              </a:defRPr>
            </a:lvl2pPr>
            <a:lvl3pPr>
              <a:buNone/>
              <a:defRPr sz="3150" b="1">
                <a:solidFill>
                  <a:srgbClr val="172B42"/>
                </a:solidFill>
                <a:latin typeface="DejaVu Sans"/>
                <a:ea typeface="DejaVu Sans"/>
                <a:cs typeface="DejaVu Sans"/>
              </a:defRPr>
            </a:lvl3pPr>
            <a:lvl4pPr>
              <a:buNone/>
              <a:defRPr sz="3150" b="1">
                <a:solidFill>
                  <a:srgbClr val="172B42"/>
                </a:solidFill>
                <a:latin typeface="DejaVu Sans"/>
                <a:ea typeface="DejaVu Sans"/>
                <a:cs typeface="DejaVu Sans"/>
              </a:defRPr>
            </a:lvl4pPr>
            <a:lvl5pPr>
              <a:buNone/>
              <a:defRPr sz="3150" b="1">
                <a:solidFill>
                  <a:srgbClr val="172B42"/>
                </a:solidFill>
                <a:latin typeface="DejaVu Sans"/>
                <a:ea typeface="DejaVu Sans"/>
                <a:cs typeface="DejaVu Sans"/>
              </a:defRPr>
            </a:lvl5pPr>
            <a:lvl6pPr>
              <a:buNone/>
              <a:defRPr sz="3150" b="1">
                <a:solidFill>
                  <a:srgbClr val="172B42"/>
                </a:solidFill>
                <a:latin typeface="DejaVu Sans"/>
                <a:ea typeface="DejaVu Sans"/>
                <a:cs typeface="DejaVu Sans"/>
              </a:defRPr>
            </a:lvl6pPr>
            <a:lvl7pPr>
              <a:buNone/>
              <a:defRPr sz="3150" b="1">
                <a:solidFill>
                  <a:srgbClr val="172B42"/>
                </a:solidFill>
                <a:latin typeface="DejaVu Sans"/>
                <a:ea typeface="DejaVu Sans"/>
                <a:cs typeface="DejaVu Sans"/>
              </a:defRPr>
            </a:lvl7pPr>
            <a:lvl8pPr>
              <a:buNone/>
              <a:defRPr sz="3150" b="1">
                <a:solidFill>
                  <a:srgbClr val="172B42"/>
                </a:solidFill>
                <a:latin typeface="DejaVu Sans"/>
                <a:ea typeface="DejaVu Sans"/>
                <a:cs typeface="DejaVu Sans"/>
              </a:defRPr>
            </a:lvl8pPr>
            <a:lvl9pPr>
              <a:buNone/>
              <a:defRPr sz="3150" b="1">
                <a:solidFill>
                  <a:srgbClr val="172B42"/>
                </a:solidFill>
                <a:latin typeface="DejaVu Sans"/>
                <a:ea typeface="DejaVu Sans"/>
                <a:cs typeface="DejaVu Sans"/>
              </a:defRPr>
            </a:lvl9pPr>
          </a:lstStyle>
          <a:p xmlns:a="http://schemas.openxmlformats.org/drawingml/2006/main">
            <a:pPr>
              <a:buNone/>
              <a:defRPr sz="3150" b="1">
                <a:solidFill>
                  <a:srgbClr val="172B42"/>
                </a:solidFill>
                <a:latin typeface="DejaVu Sans"/>
                <a:ea typeface="DejaVu Sans"/>
                <a:cs typeface="DejaVu Sans"/>
              </a:defRPr>
            </a:pPr>
            <a:r>
              <a:rPr sz="3150" b="1">
                <a:solidFill>
                  <a:srgbClr val="172B42"/>
                </a:solidFill>
                <a:latin typeface="DejaVu Sans"/>
                <a:ea typeface="DejaVu Sans"/>
                <a:cs typeface="DejaVu Sans"/>
              </a:rPr>
              <a:t>Kaj mora na koncu delovati?</a:t>
            </a:r>
          </a:p>
        </p:txBody>
      </p:sp>
      <p:sp>
        <p:nvSpPr>
          <p:cNvPr id="2" name="">
            <a:extLst xmlns:a="http://schemas.openxmlformats.org/drawingml/2006/main">
              <a:ext uri="{FF2B5EF4-FFF2-40B4-BE49-F238E27FC236}">
                <a16:creationId xmlns:a16="http://schemas.microsoft.com/office/drawing/2014/main" id="{F57832D3-0BC0-4CC8-9CAF-193E9DDB131A}"/>
              </a:ext>
            </a:extLst>
          </p:cNvPr>
          <p:cNvSpPr>
            <a:spLocks xmlns:a="http://schemas.openxmlformats.org/drawingml/2006/main" noGrp="1"/>
          </p:cNvSpPr>
          <p:nvPr/>
        </p:nvSpPr>
        <p:spPr>
          <a:xfrm xmlns:a="http://schemas.openxmlformats.org/drawingml/2006/main">
            <a:off x="685800" y="19240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Windows zazna COM vrata in USB Audio CODEC.</a:t>
            </a:r>
          </a:p>
        </p:txBody>
      </p:sp>
      <p:sp>
        <p:nvSpPr>
          <p:cNvPr id="3" name="">
            <a:extLst xmlns:a="http://schemas.openxmlformats.org/drawingml/2006/main">
              <a:ext uri="{FF2B5EF4-FFF2-40B4-BE49-F238E27FC236}">
                <a16:creationId xmlns:a16="http://schemas.microsoft.com/office/drawing/2014/main" id="{C7063D16-9B44-48C9-B1E3-3E385D5382BF}"/>
              </a:ext>
            </a:extLst>
          </p:cNvPr>
          <p:cNvSpPr>
            <a:spLocks xmlns:a="http://schemas.openxmlformats.org/drawingml/2006/main" noGrp="1"/>
          </p:cNvSpPr>
          <p:nvPr/>
        </p:nvSpPr>
        <p:spPr>
          <a:xfrm xmlns:a="http://schemas.openxmlformats.org/drawingml/2006/main">
            <a:off x="685800" y="26670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Winlink Express doseže VARA FM.</a:t>
            </a:r>
          </a:p>
        </p:txBody>
      </p:sp>
      <p:sp>
        <p:nvSpPr>
          <p:cNvPr id="4" name="">
            <a:extLst xmlns:a="http://schemas.openxmlformats.org/drawingml/2006/main">
              <a:ext uri="{FF2B5EF4-FFF2-40B4-BE49-F238E27FC236}">
                <a16:creationId xmlns:a16="http://schemas.microsoft.com/office/drawing/2014/main" id="{A197464E-79F1-44C0-BEEA-100653B96527}"/>
              </a:ext>
            </a:extLst>
          </p:cNvPr>
          <p:cNvSpPr>
            <a:spLocks xmlns:a="http://schemas.openxmlformats.org/drawingml/2006/main" noGrp="1"/>
          </p:cNvSpPr>
          <p:nvPr/>
        </p:nvSpPr>
        <p:spPr>
          <a:xfrm xmlns:a="http://schemas.openxmlformats.org/drawingml/2006/main">
            <a:off x="685800" y="340995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CAT/PTT in zvok pravilno upravljajo postajo.</a:t>
            </a:r>
          </a:p>
        </p:txBody>
      </p:sp>
      <p:sp>
        <p:nvSpPr>
          <p:cNvPr id="5" name="">
            <a:extLst xmlns:a="http://schemas.openxmlformats.org/drawingml/2006/main">
              <a:ext uri="{FF2B5EF4-FFF2-40B4-BE49-F238E27FC236}">
                <a16:creationId xmlns:a16="http://schemas.microsoft.com/office/drawing/2014/main" id="{7CAF585F-886B-4B6C-9591-8058FFEF1475}"/>
              </a:ext>
            </a:extLst>
          </p:cNvPr>
          <p:cNvSpPr>
            <a:spLocks xmlns:a="http://schemas.openxmlformats.org/drawingml/2006/main" noGrp="1"/>
          </p:cNvSpPr>
          <p:nvPr/>
        </p:nvSpPr>
        <p:spPr>
          <a:xfrm xmlns:a="http://schemas.openxmlformats.org/drawingml/2006/main">
            <a:off x="685800" y="4152900"/>
            <a:ext cx="1057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buNone/>
              <a:defRPr sz="2175" b="0">
                <a:solidFill>
                  <a:srgbClr val="172B42"/>
                </a:solidFill>
                <a:latin typeface="DejaVu Sans"/>
                <a:ea typeface="DejaVu Sans"/>
                <a:cs typeface="DejaVu Sans"/>
              </a:defRPr>
            </a:lvl1pPr>
            <a:lvl2pPr>
              <a:buNone/>
              <a:defRPr sz="2175" b="0">
                <a:solidFill>
                  <a:srgbClr val="172B42"/>
                </a:solidFill>
                <a:latin typeface="DejaVu Sans"/>
                <a:ea typeface="DejaVu Sans"/>
                <a:cs typeface="DejaVu Sans"/>
              </a:defRPr>
            </a:lvl2pPr>
            <a:lvl3pPr>
              <a:buNone/>
              <a:defRPr sz="2175" b="0">
                <a:solidFill>
                  <a:srgbClr val="172B42"/>
                </a:solidFill>
                <a:latin typeface="DejaVu Sans"/>
                <a:ea typeface="DejaVu Sans"/>
                <a:cs typeface="DejaVu Sans"/>
              </a:defRPr>
            </a:lvl3pPr>
            <a:lvl4pPr>
              <a:buNone/>
              <a:defRPr sz="2175" b="0">
                <a:solidFill>
                  <a:srgbClr val="172B42"/>
                </a:solidFill>
                <a:latin typeface="DejaVu Sans"/>
                <a:ea typeface="DejaVu Sans"/>
                <a:cs typeface="DejaVu Sans"/>
              </a:defRPr>
            </a:lvl4pPr>
            <a:lvl5pPr>
              <a:buNone/>
              <a:defRPr sz="2175" b="0">
                <a:solidFill>
                  <a:srgbClr val="172B42"/>
                </a:solidFill>
                <a:latin typeface="DejaVu Sans"/>
                <a:ea typeface="DejaVu Sans"/>
                <a:cs typeface="DejaVu Sans"/>
              </a:defRPr>
            </a:lvl5pPr>
            <a:lvl6pPr>
              <a:buNone/>
              <a:defRPr sz="2175" b="0">
                <a:solidFill>
                  <a:srgbClr val="172B42"/>
                </a:solidFill>
                <a:latin typeface="DejaVu Sans"/>
                <a:ea typeface="DejaVu Sans"/>
                <a:cs typeface="DejaVu Sans"/>
              </a:defRPr>
            </a:lvl6pPr>
            <a:lvl7pPr>
              <a:buNone/>
              <a:defRPr sz="2175" b="0">
                <a:solidFill>
                  <a:srgbClr val="172B42"/>
                </a:solidFill>
                <a:latin typeface="DejaVu Sans"/>
                <a:ea typeface="DejaVu Sans"/>
                <a:cs typeface="DejaVu Sans"/>
              </a:defRPr>
            </a:lvl7pPr>
            <a:lvl8pPr>
              <a:buNone/>
              <a:defRPr sz="2175" b="0">
                <a:solidFill>
                  <a:srgbClr val="172B42"/>
                </a:solidFill>
                <a:latin typeface="DejaVu Sans"/>
                <a:ea typeface="DejaVu Sans"/>
                <a:cs typeface="DejaVu Sans"/>
              </a:defRPr>
            </a:lvl8pPr>
            <a:lvl9pPr>
              <a:buNone/>
              <a:defRPr sz="2175" b="0">
                <a:solidFill>
                  <a:srgbClr val="172B42"/>
                </a:solidFill>
                <a:latin typeface="DejaVu Sans"/>
                <a:ea typeface="DejaVu Sans"/>
                <a:cs typeface="DejaVu Sans"/>
              </a:defRPr>
            </a:lvl9pPr>
          </a:lstStyle>
          <a:p xmlns:a="http://schemas.openxmlformats.org/drawingml/2006/main">
            <a:pPr>
              <a:buNone/>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Kratko sporočilo uspešno oddam in prejmem.</a:t>
            </a:r>
          </a:p>
        </p:txBody>
      </p:sp>
      <p:pic>
        <p:nvPicPr>
          <p:cNvPr id="6" name="">
            <a:extLst xmlns:a="http://schemas.openxmlformats.org/drawingml/2006/main">
              <a:ext uri="{FF2B5EF4-FFF2-40B4-BE49-F238E27FC236}">
                <a16:creationId xmlns:a16="http://schemas.microsoft.com/office/drawing/2014/main" id="{2419E76F-3EC3-402E-9B0E-513ED8768DBF}"/>
              </a:ext>
            </a:extLst>
          </p:cNvPr>
          <p:cNvPicPr>
            <a:picLocks xmlns:a="http://schemas.openxmlformats.org/drawingml/2006/main" noChangeAspect="1"/>
          </p:cNvPicPr>
          <p:nvPr/>
        </p:nvPicPr>
        <p:blipFill>
          <a:blip xmlns:r="http://schemas.openxmlformats.org/officeDocument/2006/relationships" xmlns:a="http://schemas.openxmlformats.org/drawingml/2006/main" r:embed="R6d10f9ca97a242e8">
            <a:extLst>
              <a:ext uri="{96DAC541-7B7A-43D3-8B79-37D633B846F1}">
                <asvg:svgBlip xmlns:asvg="http://schemas.microsoft.com/office/drawing/2016/SVG/main" r:embed="Rbe34795115d24164"/>
              </a:ext>
            </a:extLst>
          </a:blip>
          <a:stretch xmlns:a="http://schemas.openxmlformats.org/drawingml/2006/main"/>
        </p:blipFill>
        <p:spPr>
          <a:xfrm xmlns:a="http://schemas.openxmlformats.org/drawingml/2006/main">
            <a:off x="10191750" y="4981575"/>
            <a:ext cx="1095375" cy="109537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42867904-30EA-4C17-8AA0-DE072431265E}"/>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25</a:t>
            </a:r>
          </a:p>
        </p:txBody>
      </p:sp>
    </p:spTree>
    <p:extLst>
      <p:ext uri="{BB962C8B-B14F-4D97-AF65-F5344CB8AC3E}">
        <p14:creationId xmlns:p14="http://schemas.microsoft.com/office/powerpoint/2010/main" val="375911967"/>
      </p:ext>
    </p:extLst>
  </p:cSld>
</p:sld>
</file>

<file path=ppt/slides/slide26.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FA83350E-0FED-4776-8498-DFB8DB00CBF5}"/>
              </a:ext>
            </a:extLst>
          </p:cNvPr>
          <p:cNvSpPr>
            <a:spLocks xmlns:a="http://schemas.openxmlformats.org/drawingml/2006/main" noGrp="1"/>
          </p:cNvSpPr>
          <p:nvPr/>
        </p:nvSpPr>
        <p:spPr>
          <a:xfrm xmlns:a="http://schemas.openxmlformats.org/drawingml/2006/main">
            <a:off x="685800" y="552450"/>
            <a:ext cx="108204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300" b="1">
                <a:solidFill>
                  <a:srgbClr val="172B42"/>
                </a:solidFill>
                <a:latin typeface="DejaVu Sans"/>
                <a:ea typeface="DejaVu Sans"/>
                <a:cs typeface="DejaVu Sans"/>
              </a:defRPr>
            </a:defPPr>
            <a:lvl1pPr>
              <a:buNone/>
              <a:defRPr sz="3300" b="1">
                <a:solidFill>
                  <a:srgbClr val="172B42"/>
                </a:solidFill>
                <a:latin typeface="DejaVu Sans"/>
                <a:ea typeface="DejaVu Sans"/>
                <a:cs typeface="DejaVu Sans"/>
              </a:defRPr>
            </a:lvl1pPr>
            <a:lvl2pPr>
              <a:buNone/>
              <a:defRPr sz="3300" b="1">
                <a:solidFill>
                  <a:srgbClr val="172B42"/>
                </a:solidFill>
                <a:latin typeface="DejaVu Sans"/>
                <a:ea typeface="DejaVu Sans"/>
                <a:cs typeface="DejaVu Sans"/>
              </a:defRPr>
            </a:lvl2pPr>
            <a:lvl3pPr>
              <a:buNone/>
              <a:defRPr sz="3300" b="1">
                <a:solidFill>
                  <a:srgbClr val="172B42"/>
                </a:solidFill>
                <a:latin typeface="DejaVu Sans"/>
                <a:ea typeface="DejaVu Sans"/>
                <a:cs typeface="DejaVu Sans"/>
              </a:defRPr>
            </a:lvl3pPr>
            <a:lvl4pPr>
              <a:buNone/>
              <a:defRPr sz="3300" b="1">
                <a:solidFill>
                  <a:srgbClr val="172B42"/>
                </a:solidFill>
                <a:latin typeface="DejaVu Sans"/>
                <a:ea typeface="DejaVu Sans"/>
                <a:cs typeface="DejaVu Sans"/>
              </a:defRPr>
            </a:lvl4pPr>
            <a:lvl5pPr>
              <a:buNone/>
              <a:defRPr sz="3300" b="1">
                <a:solidFill>
                  <a:srgbClr val="172B42"/>
                </a:solidFill>
                <a:latin typeface="DejaVu Sans"/>
                <a:ea typeface="DejaVu Sans"/>
                <a:cs typeface="DejaVu Sans"/>
              </a:defRPr>
            </a:lvl5pPr>
            <a:lvl6pPr>
              <a:buNone/>
              <a:defRPr sz="3300" b="1">
                <a:solidFill>
                  <a:srgbClr val="172B42"/>
                </a:solidFill>
                <a:latin typeface="DejaVu Sans"/>
                <a:ea typeface="DejaVu Sans"/>
                <a:cs typeface="DejaVu Sans"/>
              </a:defRPr>
            </a:lvl6pPr>
            <a:lvl7pPr>
              <a:buNone/>
              <a:defRPr sz="3300" b="1">
                <a:solidFill>
                  <a:srgbClr val="172B42"/>
                </a:solidFill>
                <a:latin typeface="DejaVu Sans"/>
                <a:ea typeface="DejaVu Sans"/>
                <a:cs typeface="DejaVu Sans"/>
              </a:defRPr>
            </a:lvl7pPr>
            <a:lvl8pPr>
              <a:buNone/>
              <a:defRPr sz="3300" b="1">
                <a:solidFill>
                  <a:srgbClr val="172B42"/>
                </a:solidFill>
                <a:latin typeface="DejaVu Sans"/>
                <a:ea typeface="DejaVu Sans"/>
                <a:cs typeface="DejaVu Sans"/>
              </a:defRPr>
            </a:lvl8pPr>
            <a:lvl9pPr>
              <a:buNone/>
              <a:defRPr sz="3300" b="1">
                <a:solidFill>
                  <a:srgbClr val="172B42"/>
                </a:solidFill>
                <a:latin typeface="DejaVu Sans"/>
                <a:ea typeface="DejaVu Sans"/>
                <a:cs typeface="DejaVu Sans"/>
              </a:defRPr>
            </a:lvl9pPr>
          </a:lstStyle>
          <a:p xmlns:a="http://schemas.openxmlformats.org/drawingml/2006/main">
            <a:pPr>
              <a:buNone/>
              <a:defRPr sz="3300" b="1">
                <a:solidFill>
                  <a:srgbClr val="172B42"/>
                </a:solidFill>
                <a:latin typeface="DejaVu Sans"/>
                <a:ea typeface="DejaVu Sans"/>
                <a:cs typeface="DejaVu Sans"/>
              </a:defRPr>
            </a:pPr>
            <a:r>
              <a:rPr sz="3300" b="1">
                <a:solidFill>
                  <a:srgbClr val="172B42"/>
                </a:solidFill>
                <a:latin typeface="DejaVu Sans"/>
                <a:ea typeface="DejaVu Sans"/>
                <a:cs typeface="DejaVu Sans"/>
              </a:rPr>
              <a:t>S5 na vaji 14. oktobra 2026</a:t>
            </a:r>
          </a:p>
        </p:txBody>
      </p:sp>
      <p:sp>
        <p:nvSpPr>
          <p:cNvPr id="2" name="">
            <a:extLst xmlns:a="http://schemas.openxmlformats.org/drawingml/2006/main">
              <a:ext uri="{FF2B5EF4-FFF2-40B4-BE49-F238E27FC236}">
                <a16:creationId xmlns:a16="http://schemas.microsoft.com/office/drawing/2014/main" id="{B3072115-0781-4C4D-9D49-974F51721DF5}"/>
              </a:ext>
            </a:extLst>
          </p:cNvPr>
          <p:cNvSpPr>
            <a:spLocks xmlns:a="http://schemas.openxmlformats.org/drawingml/2006/main" noGrp="1"/>
          </p:cNvSpPr>
          <p:nvPr/>
        </p:nvSpPr>
        <p:spPr>
          <a:xfrm xmlns:a="http://schemas.openxmlformats.org/drawingml/2006/main">
            <a:off x="685800" y="1514475"/>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217E95"/>
                </a:solidFill>
                <a:latin typeface="DejaVu Sans"/>
                <a:ea typeface="DejaVu Sans"/>
                <a:cs typeface="DejaVu Sans"/>
              </a:defRPr>
            </a:defPPr>
            <a:lvl1pPr>
              <a:buNone/>
              <a:defRPr sz="2100" b="1">
                <a:solidFill>
                  <a:srgbClr val="217E95"/>
                </a:solidFill>
                <a:latin typeface="DejaVu Sans"/>
                <a:ea typeface="DejaVu Sans"/>
                <a:cs typeface="DejaVu Sans"/>
              </a:defRPr>
            </a:lvl1pPr>
            <a:lvl2pPr>
              <a:buNone/>
              <a:defRPr sz="2100" b="1">
                <a:solidFill>
                  <a:srgbClr val="217E95"/>
                </a:solidFill>
                <a:latin typeface="DejaVu Sans"/>
                <a:ea typeface="DejaVu Sans"/>
                <a:cs typeface="DejaVu Sans"/>
              </a:defRPr>
            </a:lvl2pPr>
            <a:lvl3pPr>
              <a:buNone/>
              <a:defRPr sz="2100" b="1">
                <a:solidFill>
                  <a:srgbClr val="217E95"/>
                </a:solidFill>
                <a:latin typeface="DejaVu Sans"/>
                <a:ea typeface="DejaVu Sans"/>
                <a:cs typeface="DejaVu Sans"/>
              </a:defRPr>
            </a:lvl3pPr>
            <a:lvl4pPr>
              <a:buNone/>
              <a:defRPr sz="2100" b="1">
                <a:solidFill>
                  <a:srgbClr val="217E95"/>
                </a:solidFill>
                <a:latin typeface="DejaVu Sans"/>
                <a:ea typeface="DejaVu Sans"/>
                <a:cs typeface="DejaVu Sans"/>
              </a:defRPr>
            </a:lvl4pPr>
            <a:lvl5pPr>
              <a:buNone/>
              <a:defRPr sz="2100" b="1">
                <a:solidFill>
                  <a:srgbClr val="217E95"/>
                </a:solidFill>
                <a:latin typeface="DejaVu Sans"/>
                <a:ea typeface="DejaVu Sans"/>
                <a:cs typeface="DejaVu Sans"/>
              </a:defRPr>
            </a:lvl5pPr>
            <a:lvl6pPr>
              <a:buNone/>
              <a:defRPr sz="2100" b="1">
                <a:solidFill>
                  <a:srgbClr val="217E95"/>
                </a:solidFill>
                <a:latin typeface="DejaVu Sans"/>
                <a:ea typeface="DejaVu Sans"/>
                <a:cs typeface="DejaVu Sans"/>
              </a:defRPr>
            </a:lvl6pPr>
            <a:lvl7pPr>
              <a:buNone/>
              <a:defRPr sz="2100" b="1">
                <a:solidFill>
                  <a:srgbClr val="217E95"/>
                </a:solidFill>
                <a:latin typeface="DejaVu Sans"/>
                <a:ea typeface="DejaVu Sans"/>
                <a:cs typeface="DejaVu Sans"/>
              </a:defRPr>
            </a:lvl7pPr>
            <a:lvl8pPr>
              <a:buNone/>
              <a:defRPr sz="2100" b="1">
                <a:solidFill>
                  <a:srgbClr val="217E95"/>
                </a:solidFill>
                <a:latin typeface="DejaVu Sans"/>
                <a:ea typeface="DejaVu Sans"/>
                <a:cs typeface="DejaVu Sans"/>
              </a:defRPr>
            </a:lvl8pPr>
            <a:lvl9pPr>
              <a:buNone/>
              <a:defRPr sz="2100" b="1">
                <a:solidFill>
                  <a:srgbClr val="217E95"/>
                </a:solidFill>
                <a:latin typeface="DejaVu Sans"/>
                <a:ea typeface="DejaVu Sans"/>
                <a:cs typeface="DejaVu Sans"/>
              </a:defRPr>
            </a:lvl9pPr>
          </a:lstStyle>
          <a:p xmlns:a="http://schemas.openxmlformats.org/drawingml/2006/main">
            <a:pPr>
              <a:buNone/>
              <a:defRPr sz="2100" b="1">
                <a:solidFill>
                  <a:srgbClr val="217E95"/>
                </a:solidFill>
                <a:latin typeface="DejaVu Sans"/>
                <a:ea typeface="DejaVu Sans"/>
                <a:cs typeface="DejaVu Sans"/>
              </a:defRPr>
            </a:pPr>
            <a:r>
              <a:rPr sz="2100" b="1">
                <a:solidFill>
                  <a:srgbClr val="217E95"/>
                </a:solidFill>
                <a:latin typeface="DejaVu Sans"/>
                <a:ea typeface="DejaVu Sans"/>
                <a:cs typeface="DejaVu Sans"/>
              </a:rPr>
              <a:t>25 različnih slovenskih klicnih znakov na zemljevidu #527</a:t>
            </a:r>
          </a:p>
        </p:txBody>
      </p:sp>
      <p:sp>
        <p:nvSpPr>
          <p:cNvPr id="3" name="">
            <a:extLst xmlns:a="http://schemas.openxmlformats.org/drawingml/2006/main">
              <a:ext uri="{FF2B5EF4-FFF2-40B4-BE49-F238E27FC236}">
                <a16:creationId xmlns:a16="http://schemas.microsoft.com/office/drawing/2014/main" id="{9071C740-780B-4843-A1FA-72C62CAD415A}"/>
              </a:ext>
            </a:extLst>
          </p:cNvPr>
          <p:cNvSpPr>
            <a:spLocks xmlns:a="http://schemas.openxmlformats.org/drawingml/2006/main" noGrp="1"/>
          </p:cNvSpPr>
          <p:nvPr/>
        </p:nvSpPr>
        <p:spPr>
          <a:xfrm xmlns:a="http://schemas.openxmlformats.org/drawingml/2006/main">
            <a:off x="685800" y="2238375"/>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S50BX</a:t>
            </a:r>
          </a:p>
        </p:txBody>
      </p:sp>
      <p:sp>
        <p:nvSpPr>
          <p:cNvPr id="4" name="">
            <a:extLst xmlns:a="http://schemas.openxmlformats.org/drawingml/2006/main">
              <a:ext uri="{FF2B5EF4-FFF2-40B4-BE49-F238E27FC236}">
                <a16:creationId xmlns:a16="http://schemas.microsoft.com/office/drawing/2014/main" id="{3970DF84-311D-4E10-9DD0-284AFBC4EE8C}"/>
              </a:ext>
            </a:extLst>
          </p:cNvPr>
          <p:cNvSpPr>
            <a:spLocks xmlns:a="http://schemas.openxmlformats.org/drawingml/2006/main" noGrp="1"/>
          </p:cNvSpPr>
          <p:nvPr/>
        </p:nvSpPr>
        <p:spPr>
          <a:xfrm xmlns:a="http://schemas.openxmlformats.org/drawingml/2006/main">
            <a:off x="685800" y="2705100"/>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S50TP</a:t>
            </a:r>
          </a:p>
        </p:txBody>
      </p:sp>
      <p:sp>
        <p:nvSpPr>
          <p:cNvPr id="5" name="">
            <a:extLst xmlns:a="http://schemas.openxmlformats.org/drawingml/2006/main">
              <a:ext uri="{FF2B5EF4-FFF2-40B4-BE49-F238E27FC236}">
                <a16:creationId xmlns:a16="http://schemas.microsoft.com/office/drawing/2014/main" id="{383946C9-E084-4B00-A2BD-84D7DDB1D09D}"/>
              </a:ext>
            </a:extLst>
          </p:cNvPr>
          <p:cNvSpPr>
            <a:spLocks xmlns:a="http://schemas.openxmlformats.org/drawingml/2006/main" noGrp="1"/>
          </p:cNvSpPr>
          <p:nvPr/>
        </p:nvSpPr>
        <p:spPr>
          <a:xfrm xmlns:a="http://schemas.openxmlformats.org/drawingml/2006/main">
            <a:off x="685800" y="3171825"/>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S51BB</a:t>
            </a:r>
          </a:p>
        </p:txBody>
      </p:sp>
      <p:sp>
        <p:nvSpPr>
          <p:cNvPr id="6" name="">
            <a:extLst xmlns:a="http://schemas.openxmlformats.org/drawingml/2006/main">
              <a:ext uri="{FF2B5EF4-FFF2-40B4-BE49-F238E27FC236}">
                <a16:creationId xmlns:a16="http://schemas.microsoft.com/office/drawing/2014/main" id="{8709604A-B860-4F47-9242-CE93FF6C48FB}"/>
              </a:ext>
            </a:extLst>
          </p:cNvPr>
          <p:cNvSpPr>
            <a:spLocks xmlns:a="http://schemas.openxmlformats.org/drawingml/2006/main" noGrp="1"/>
          </p:cNvSpPr>
          <p:nvPr/>
        </p:nvSpPr>
        <p:spPr>
          <a:xfrm xmlns:a="http://schemas.openxmlformats.org/drawingml/2006/main">
            <a:off x="685800" y="3638550"/>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1">
                <a:solidFill>
                  <a:srgbClr val="217E95"/>
                </a:solidFill>
                <a:latin typeface="DejaVu Sans"/>
                <a:ea typeface="DejaVu Sans"/>
                <a:cs typeface="DejaVu Sans"/>
              </a:defRPr>
            </a:defPPr>
            <a:lvl1pPr>
              <a:buNone/>
              <a:defRPr sz="2250" b="1">
                <a:solidFill>
                  <a:srgbClr val="217E95"/>
                </a:solidFill>
                <a:latin typeface="DejaVu Sans"/>
                <a:ea typeface="DejaVu Sans"/>
                <a:cs typeface="DejaVu Sans"/>
              </a:defRPr>
            </a:lvl1pPr>
            <a:lvl2pPr>
              <a:buNone/>
              <a:defRPr sz="2250" b="1">
                <a:solidFill>
                  <a:srgbClr val="217E95"/>
                </a:solidFill>
                <a:latin typeface="DejaVu Sans"/>
                <a:ea typeface="DejaVu Sans"/>
                <a:cs typeface="DejaVu Sans"/>
              </a:defRPr>
            </a:lvl2pPr>
            <a:lvl3pPr>
              <a:buNone/>
              <a:defRPr sz="2250" b="1">
                <a:solidFill>
                  <a:srgbClr val="217E95"/>
                </a:solidFill>
                <a:latin typeface="DejaVu Sans"/>
                <a:ea typeface="DejaVu Sans"/>
                <a:cs typeface="DejaVu Sans"/>
              </a:defRPr>
            </a:lvl3pPr>
            <a:lvl4pPr>
              <a:buNone/>
              <a:defRPr sz="2250" b="1">
                <a:solidFill>
                  <a:srgbClr val="217E95"/>
                </a:solidFill>
                <a:latin typeface="DejaVu Sans"/>
                <a:ea typeface="DejaVu Sans"/>
                <a:cs typeface="DejaVu Sans"/>
              </a:defRPr>
            </a:lvl4pPr>
            <a:lvl5pPr>
              <a:buNone/>
              <a:defRPr sz="2250" b="1">
                <a:solidFill>
                  <a:srgbClr val="217E95"/>
                </a:solidFill>
                <a:latin typeface="DejaVu Sans"/>
                <a:ea typeface="DejaVu Sans"/>
                <a:cs typeface="DejaVu Sans"/>
              </a:defRPr>
            </a:lvl5pPr>
            <a:lvl6pPr>
              <a:buNone/>
              <a:defRPr sz="2250" b="1">
                <a:solidFill>
                  <a:srgbClr val="217E95"/>
                </a:solidFill>
                <a:latin typeface="DejaVu Sans"/>
                <a:ea typeface="DejaVu Sans"/>
                <a:cs typeface="DejaVu Sans"/>
              </a:defRPr>
            </a:lvl6pPr>
            <a:lvl7pPr>
              <a:buNone/>
              <a:defRPr sz="2250" b="1">
                <a:solidFill>
                  <a:srgbClr val="217E95"/>
                </a:solidFill>
                <a:latin typeface="DejaVu Sans"/>
                <a:ea typeface="DejaVu Sans"/>
                <a:cs typeface="DejaVu Sans"/>
              </a:defRPr>
            </a:lvl7pPr>
            <a:lvl8pPr>
              <a:buNone/>
              <a:defRPr sz="2250" b="1">
                <a:solidFill>
                  <a:srgbClr val="217E95"/>
                </a:solidFill>
                <a:latin typeface="DejaVu Sans"/>
                <a:ea typeface="DejaVu Sans"/>
                <a:cs typeface="DejaVu Sans"/>
              </a:defRPr>
            </a:lvl8pPr>
            <a:lvl9pPr>
              <a:buNone/>
              <a:defRPr sz="2250" b="1">
                <a:solidFill>
                  <a:srgbClr val="217E95"/>
                </a:solidFill>
                <a:latin typeface="DejaVu Sans"/>
                <a:ea typeface="DejaVu Sans"/>
                <a:cs typeface="DejaVu Sans"/>
              </a:defRPr>
            </a:lvl9pPr>
          </a:lstStyle>
          <a:p xmlns:a="http://schemas.openxmlformats.org/drawingml/2006/main">
            <a:pPr>
              <a:buNone/>
              <a:defRPr sz="2250" b="1">
                <a:solidFill>
                  <a:srgbClr val="217E95"/>
                </a:solidFill>
                <a:latin typeface="DejaVu Sans"/>
                <a:ea typeface="DejaVu Sans"/>
                <a:cs typeface="DejaVu Sans"/>
              </a:defRPr>
            </a:pPr>
            <a:r>
              <a:rPr sz="2250" b="1">
                <a:solidFill>
                  <a:srgbClr val="217E95"/>
                </a:solidFill>
                <a:latin typeface="DejaVu Sans"/>
                <a:ea typeface="DejaVu Sans"/>
                <a:cs typeface="DejaVu Sans"/>
              </a:rPr>
              <a:t>S51DG</a:t>
            </a:r>
          </a:p>
        </p:txBody>
      </p:sp>
      <p:sp>
        <p:nvSpPr>
          <p:cNvPr id="7" name="">
            <a:extLst xmlns:a="http://schemas.openxmlformats.org/drawingml/2006/main">
              <a:ext uri="{FF2B5EF4-FFF2-40B4-BE49-F238E27FC236}">
                <a16:creationId xmlns:a16="http://schemas.microsoft.com/office/drawing/2014/main" id="{DE29F325-34A7-4D60-9F32-74F7D0E8D850}"/>
              </a:ext>
            </a:extLst>
          </p:cNvPr>
          <p:cNvSpPr>
            <a:spLocks xmlns:a="http://schemas.openxmlformats.org/drawingml/2006/main" noGrp="1"/>
          </p:cNvSpPr>
          <p:nvPr/>
        </p:nvSpPr>
        <p:spPr>
          <a:xfrm xmlns:a="http://schemas.openxmlformats.org/drawingml/2006/main">
            <a:off x="685800" y="4105275"/>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S51JC</a:t>
            </a:r>
          </a:p>
        </p:txBody>
      </p:sp>
      <p:sp>
        <p:nvSpPr>
          <p:cNvPr id="8" name="">
            <a:extLst xmlns:a="http://schemas.openxmlformats.org/drawingml/2006/main">
              <a:ext uri="{FF2B5EF4-FFF2-40B4-BE49-F238E27FC236}">
                <a16:creationId xmlns:a16="http://schemas.microsoft.com/office/drawing/2014/main" id="{3A7FAE1A-C3F4-4F23-9BBC-E1514D2929A6}"/>
              </a:ext>
            </a:extLst>
          </p:cNvPr>
          <p:cNvSpPr>
            <a:spLocks xmlns:a="http://schemas.openxmlformats.org/drawingml/2006/main" noGrp="1"/>
          </p:cNvSpPr>
          <p:nvPr/>
        </p:nvSpPr>
        <p:spPr>
          <a:xfrm xmlns:a="http://schemas.openxmlformats.org/drawingml/2006/main">
            <a:off x="2847975" y="2238375"/>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S51KK</a:t>
            </a:r>
          </a:p>
        </p:txBody>
      </p:sp>
      <p:sp>
        <p:nvSpPr>
          <p:cNvPr id="9" name="">
            <a:extLst xmlns:a="http://schemas.openxmlformats.org/drawingml/2006/main">
              <a:ext uri="{FF2B5EF4-FFF2-40B4-BE49-F238E27FC236}">
                <a16:creationId xmlns:a16="http://schemas.microsoft.com/office/drawing/2014/main" id="{4EAB4CA4-9585-4E71-9734-3C9DF9E5C354}"/>
              </a:ext>
            </a:extLst>
          </p:cNvPr>
          <p:cNvSpPr>
            <a:spLocks xmlns:a="http://schemas.openxmlformats.org/drawingml/2006/main" noGrp="1"/>
          </p:cNvSpPr>
          <p:nvPr/>
        </p:nvSpPr>
        <p:spPr>
          <a:xfrm xmlns:a="http://schemas.openxmlformats.org/drawingml/2006/main">
            <a:off x="2847975" y="2705100"/>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S51SK</a:t>
            </a:r>
          </a:p>
        </p:txBody>
      </p:sp>
      <p:sp>
        <p:nvSpPr>
          <p:cNvPr id="10" name="">
            <a:extLst xmlns:a="http://schemas.openxmlformats.org/drawingml/2006/main">
              <a:ext uri="{FF2B5EF4-FFF2-40B4-BE49-F238E27FC236}">
                <a16:creationId xmlns:a16="http://schemas.microsoft.com/office/drawing/2014/main" id="{564D8AC4-FF09-47A5-8CBD-5A6BA9D5CEBA}"/>
              </a:ext>
            </a:extLst>
          </p:cNvPr>
          <p:cNvSpPr>
            <a:spLocks xmlns:a="http://schemas.openxmlformats.org/drawingml/2006/main" noGrp="1"/>
          </p:cNvSpPr>
          <p:nvPr/>
        </p:nvSpPr>
        <p:spPr>
          <a:xfrm xmlns:a="http://schemas.openxmlformats.org/drawingml/2006/main">
            <a:off x="2847975" y="3171825"/>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S52DT</a:t>
            </a:r>
          </a:p>
        </p:txBody>
      </p:sp>
      <p:sp>
        <p:nvSpPr>
          <p:cNvPr id="11" name="">
            <a:extLst xmlns:a="http://schemas.openxmlformats.org/drawingml/2006/main">
              <a:ext uri="{FF2B5EF4-FFF2-40B4-BE49-F238E27FC236}">
                <a16:creationId xmlns:a16="http://schemas.microsoft.com/office/drawing/2014/main" id="{5090B003-40C1-49A0-B017-6F6FB1D33801}"/>
              </a:ext>
            </a:extLst>
          </p:cNvPr>
          <p:cNvSpPr>
            <a:spLocks xmlns:a="http://schemas.openxmlformats.org/drawingml/2006/main" noGrp="1"/>
          </p:cNvSpPr>
          <p:nvPr/>
        </p:nvSpPr>
        <p:spPr>
          <a:xfrm xmlns:a="http://schemas.openxmlformats.org/drawingml/2006/main">
            <a:off x="2847975" y="3638550"/>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S52EN</a:t>
            </a:r>
          </a:p>
        </p:txBody>
      </p:sp>
      <p:sp>
        <p:nvSpPr>
          <p:cNvPr id="12" name="">
            <a:extLst xmlns:a="http://schemas.openxmlformats.org/drawingml/2006/main">
              <a:ext uri="{FF2B5EF4-FFF2-40B4-BE49-F238E27FC236}">
                <a16:creationId xmlns:a16="http://schemas.microsoft.com/office/drawing/2014/main" id="{93EB2678-233F-421D-95B6-8F258B9FF532}"/>
              </a:ext>
            </a:extLst>
          </p:cNvPr>
          <p:cNvSpPr>
            <a:spLocks xmlns:a="http://schemas.openxmlformats.org/drawingml/2006/main" noGrp="1"/>
          </p:cNvSpPr>
          <p:nvPr/>
        </p:nvSpPr>
        <p:spPr>
          <a:xfrm xmlns:a="http://schemas.openxmlformats.org/drawingml/2006/main">
            <a:off x="2847975" y="4105275"/>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S52ML</a:t>
            </a:r>
          </a:p>
        </p:txBody>
      </p:sp>
      <p:sp>
        <p:nvSpPr>
          <p:cNvPr id="13" name="">
            <a:extLst xmlns:a="http://schemas.openxmlformats.org/drawingml/2006/main">
              <a:ext uri="{FF2B5EF4-FFF2-40B4-BE49-F238E27FC236}">
                <a16:creationId xmlns:a16="http://schemas.microsoft.com/office/drawing/2014/main" id="{123F2045-1E49-4B49-B904-5D9AA81E3435}"/>
              </a:ext>
            </a:extLst>
          </p:cNvPr>
          <p:cNvSpPr>
            <a:spLocks xmlns:a="http://schemas.openxmlformats.org/drawingml/2006/main" noGrp="1"/>
          </p:cNvSpPr>
          <p:nvPr/>
        </p:nvSpPr>
        <p:spPr>
          <a:xfrm xmlns:a="http://schemas.openxmlformats.org/drawingml/2006/main">
            <a:off x="5010150" y="2238375"/>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S53APR</a:t>
            </a:r>
          </a:p>
        </p:txBody>
      </p:sp>
      <p:sp>
        <p:nvSpPr>
          <p:cNvPr id="14" name="">
            <a:extLst xmlns:a="http://schemas.openxmlformats.org/drawingml/2006/main">
              <a:ext uri="{FF2B5EF4-FFF2-40B4-BE49-F238E27FC236}">
                <a16:creationId xmlns:a16="http://schemas.microsoft.com/office/drawing/2014/main" id="{F6E2151A-B45B-4E74-8C45-F50313BB42C7}"/>
              </a:ext>
            </a:extLst>
          </p:cNvPr>
          <p:cNvSpPr>
            <a:spLocks xmlns:a="http://schemas.openxmlformats.org/drawingml/2006/main" noGrp="1"/>
          </p:cNvSpPr>
          <p:nvPr/>
        </p:nvSpPr>
        <p:spPr>
          <a:xfrm xmlns:a="http://schemas.openxmlformats.org/drawingml/2006/main">
            <a:off x="5010150" y="2705100"/>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S54TJ</a:t>
            </a:r>
          </a:p>
        </p:txBody>
      </p:sp>
      <p:sp>
        <p:nvSpPr>
          <p:cNvPr id="15" name="">
            <a:extLst xmlns:a="http://schemas.openxmlformats.org/drawingml/2006/main">
              <a:ext uri="{FF2B5EF4-FFF2-40B4-BE49-F238E27FC236}">
                <a16:creationId xmlns:a16="http://schemas.microsoft.com/office/drawing/2014/main" id="{90C1D885-6110-4582-A8A6-260ED24D3101}"/>
              </a:ext>
            </a:extLst>
          </p:cNvPr>
          <p:cNvSpPr>
            <a:spLocks xmlns:a="http://schemas.openxmlformats.org/drawingml/2006/main" noGrp="1"/>
          </p:cNvSpPr>
          <p:nvPr/>
        </p:nvSpPr>
        <p:spPr>
          <a:xfrm xmlns:a="http://schemas.openxmlformats.org/drawingml/2006/main">
            <a:off x="5010150" y="3171825"/>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S55VN</a:t>
            </a:r>
          </a:p>
        </p:txBody>
      </p:sp>
      <p:sp>
        <p:nvSpPr>
          <p:cNvPr id="16" name="">
            <a:extLst xmlns:a="http://schemas.openxmlformats.org/drawingml/2006/main">
              <a:ext uri="{FF2B5EF4-FFF2-40B4-BE49-F238E27FC236}">
                <a16:creationId xmlns:a16="http://schemas.microsoft.com/office/drawing/2014/main" id="{C88E625A-742E-456E-AC2A-CC4B60D34962}"/>
              </a:ext>
            </a:extLst>
          </p:cNvPr>
          <p:cNvSpPr>
            <a:spLocks xmlns:a="http://schemas.openxmlformats.org/drawingml/2006/main" noGrp="1"/>
          </p:cNvSpPr>
          <p:nvPr/>
        </p:nvSpPr>
        <p:spPr>
          <a:xfrm xmlns:a="http://schemas.openxmlformats.org/drawingml/2006/main">
            <a:off x="5010150" y="3638550"/>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S56AW</a:t>
            </a:r>
          </a:p>
        </p:txBody>
      </p:sp>
      <p:sp>
        <p:nvSpPr>
          <p:cNvPr id="17" name="">
            <a:extLst xmlns:a="http://schemas.openxmlformats.org/drawingml/2006/main">
              <a:ext uri="{FF2B5EF4-FFF2-40B4-BE49-F238E27FC236}">
                <a16:creationId xmlns:a16="http://schemas.microsoft.com/office/drawing/2014/main" id="{E8632B79-C95E-4854-A310-CCD967CCD3A5}"/>
              </a:ext>
            </a:extLst>
          </p:cNvPr>
          <p:cNvSpPr>
            <a:spLocks xmlns:a="http://schemas.openxmlformats.org/drawingml/2006/main" noGrp="1"/>
          </p:cNvSpPr>
          <p:nvPr/>
        </p:nvSpPr>
        <p:spPr>
          <a:xfrm xmlns:a="http://schemas.openxmlformats.org/drawingml/2006/main">
            <a:off x="5010150" y="4105275"/>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S56BOT</a:t>
            </a:r>
          </a:p>
        </p:txBody>
      </p:sp>
      <p:sp>
        <p:nvSpPr>
          <p:cNvPr id="18" name="">
            <a:extLst xmlns:a="http://schemas.openxmlformats.org/drawingml/2006/main">
              <a:ext uri="{FF2B5EF4-FFF2-40B4-BE49-F238E27FC236}">
                <a16:creationId xmlns:a16="http://schemas.microsoft.com/office/drawing/2014/main" id="{8654901D-AB15-44D3-8152-340F07F33C24}"/>
              </a:ext>
            </a:extLst>
          </p:cNvPr>
          <p:cNvSpPr>
            <a:spLocks xmlns:a="http://schemas.openxmlformats.org/drawingml/2006/main" noGrp="1"/>
          </p:cNvSpPr>
          <p:nvPr/>
        </p:nvSpPr>
        <p:spPr>
          <a:xfrm xmlns:a="http://schemas.openxmlformats.org/drawingml/2006/main">
            <a:off x="7172325" y="2238375"/>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S56CBB</a:t>
            </a:r>
          </a:p>
        </p:txBody>
      </p:sp>
      <p:sp>
        <p:nvSpPr>
          <p:cNvPr id="19" name="">
            <a:extLst xmlns:a="http://schemas.openxmlformats.org/drawingml/2006/main">
              <a:ext uri="{FF2B5EF4-FFF2-40B4-BE49-F238E27FC236}">
                <a16:creationId xmlns:a16="http://schemas.microsoft.com/office/drawing/2014/main" id="{D9A9EF19-AAB7-4C26-9E1D-DD1B8AC8CCDE}"/>
              </a:ext>
            </a:extLst>
          </p:cNvPr>
          <p:cNvSpPr>
            <a:spLocks xmlns:a="http://schemas.openxmlformats.org/drawingml/2006/main" noGrp="1"/>
          </p:cNvSpPr>
          <p:nvPr/>
        </p:nvSpPr>
        <p:spPr>
          <a:xfrm xmlns:a="http://schemas.openxmlformats.org/drawingml/2006/main">
            <a:off x="7172325" y="2705100"/>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S56JGE</a:t>
            </a:r>
          </a:p>
        </p:txBody>
      </p:sp>
      <p:sp>
        <p:nvSpPr>
          <p:cNvPr id="20" name="">
            <a:extLst xmlns:a="http://schemas.openxmlformats.org/drawingml/2006/main">
              <a:ext uri="{FF2B5EF4-FFF2-40B4-BE49-F238E27FC236}">
                <a16:creationId xmlns:a16="http://schemas.microsoft.com/office/drawing/2014/main" id="{BA60F4C9-14B6-4611-B92A-38144D414786}"/>
              </a:ext>
            </a:extLst>
          </p:cNvPr>
          <p:cNvSpPr>
            <a:spLocks xmlns:a="http://schemas.openxmlformats.org/drawingml/2006/main" noGrp="1"/>
          </p:cNvSpPr>
          <p:nvPr/>
        </p:nvSpPr>
        <p:spPr>
          <a:xfrm xmlns:a="http://schemas.openxmlformats.org/drawingml/2006/main">
            <a:off x="7172325" y="3171825"/>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S56PI</a:t>
            </a:r>
          </a:p>
        </p:txBody>
      </p:sp>
      <p:sp>
        <p:nvSpPr>
          <p:cNvPr id="21" name="">
            <a:extLst xmlns:a="http://schemas.openxmlformats.org/drawingml/2006/main">
              <a:ext uri="{FF2B5EF4-FFF2-40B4-BE49-F238E27FC236}">
                <a16:creationId xmlns:a16="http://schemas.microsoft.com/office/drawing/2014/main" id="{298A6FD0-B151-41F9-8E83-062C86D9713C}"/>
              </a:ext>
            </a:extLst>
          </p:cNvPr>
          <p:cNvSpPr>
            <a:spLocks xmlns:a="http://schemas.openxmlformats.org/drawingml/2006/main" noGrp="1"/>
          </p:cNvSpPr>
          <p:nvPr/>
        </p:nvSpPr>
        <p:spPr>
          <a:xfrm xmlns:a="http://schemas.openxmlformats.org/drawingml/2006/main">
            <a:off x="7172325" y="3638550"/>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S56SEA</a:t>
            </a:r>
          </a:p>
        </p:txBody>
      </p:sp>
      <p:sp>
        <p:nvSpPr>
          <p:cNvPr id="22" name="">
            <a:extLst xmlns:a="http://schemas.openxmlformats.org/drawingml/2006/main">
              <a:ext uri="{FF2B5EF4-FFF2-40B4-BE49-F238E27FC236}">
                <a16:creationId xmlns:a16="http://schemas.microsoft.com/office/drawing/2014/main" id="{FB666374-791D-4BAF-AFDB-A7AE2317EB21}"/>
              </a:ext>
            </a:extLst>
          </p:cNvPr>
          <p:cNvSpPr>
            <a:spLocks xmlns:a="http://schemas.openxmlformats.org/drawingml/2006/main" noGrp="1"/>
          </p:cNvSpPr>
          <p:nvPr/>
        </p:nvSpPr>
        <p:spPr>
          <a:xfrm xmlns:a="http://schemas.openxmlformats.org/drawingml/2006/main">
            <a:off x="7172325" y="4105275"/>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S56WKC</a:t>
            </a:r>
          </a:p>
        </p:txBody>
      </p:sp>
      <p:sp>
        <p:nvSpPr>
          <p:cNvPr id="23" name="">
            <a:extLst xmlns:a="http://schemas.openxmlformats.org/drawingml/2006/main">
              <a:ext uri="{FF2B5EF4-FFF2-40B4-BE49-F238E27FC236}">
                <a16:creationId xmlns:a16="http://schemas.microsoft.com/office/drawing/2014/main" id="{F16A6E6C-95D6-4CA2-9730-239FBC6BE91F}"/>
              </a:ext>
            </a:extLst>
          </p:cNvPr>
          <p:cNvSpPr>
            <a:spLocks xmlns:a="http://schemas.openxmlformats.org/drawingml/2006/main" noGrp="1"/>
          </p:cNvSpPr>
          <p:nvPr/>
        </p:nvSpPr>
        <p:spPr>
          <a:xfrm xmlns:a="http://schemas.openxmlformats.org/drawingml/2006/main">
            <a:off x="9334500" y="2238375"/>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S56ZIV</a:t>
            </a:r>
          </a:p>
        </p:txBody>
      </p:sp>
      <p:sp>
        <p:nvSpPr>
          <p:cNvPr id="24" name="">
            <a:extLst xmlns:a="http://schemas.openxmlformats.org/drawingml/2006/main">
              <a:ext uri="{FF2B5EF4-FFF2-40B4-BE49-F238E27FC236}">
                <a16:creationId xmlns:a16="http://schemas.microsoft.com/office/drawing/2014/main" id="{06987BAE-81B3-441E-A472-611EFD7EBA8F}"/>
              </a:ext>
            </a:extLst>
          </p:cNvPr>
          <p:cNvSpPr>
            <a:spLocks xmlns:a="http://schemas.openxmlformats.org/drawingml/2006/main" noGrp="1"/>
          </p:cNvSpPr>
          <p:nvPr/>
        </p:nvSpPr>
        <p:spPr>
          <a:xfrm xmlns:a="http://schemas.openxmlformats.org/drawingml/2006/main">
            <a:off x="9334500" y="2705100"/>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S57ATF</a:t>
            </a:r>
          </a:p>
        </p:txBody>
      </p:sp>
      <p:sp>
        <p:nvSpPr>
          <p:cNvPr id="25" name="">
            <a:extLst xmlns:a="http://schemas.openxmlformats.org/drawingml/2006/main">
              <a:ext uri="{FF2B5EF4-FFF2-40B4-BE49-F238E27FC236}">
                <a16:creationId xmlns:a16="http://schemas.microsoft.com/office/drawing/2014/main" id="{7C76064E-A2C0-480A-A8E3-271F4FBD8814}"/>
              </a:ext>
            </a:extLst>
          </p:cNvPr>
          <p:cNvSpPr>
            <a:spLocks xmlns:a="http://schemas.openxmlformats.org/drawingml/2006/main" noGrp="1"/>
          </p:cNvSpPr>
          <p:nvPr/>
        </p:nvSpPr>
        <p:spPr>
          <a:xfrm xmlns:a="http://schemas.openxmlformats.org/drawingml/2006/main">
            <a:off x="9334500" y="3171825"/>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S57BVN</a:t>
            </a:r>
          </a:p>
        </p:txBody>
      </p:sp>
      <p:sp>
        <p:nvSpPr>
          <p:cNvPr id="26" name="">
            <a:extLst xmlns:a="http://schemas.openxmlformats.org/drawingml/2006/main">
              <a:ext uri="{FF2B5EF4-FFF2-40B4-BE49-F238E27FC236}">
                <a16:creationId xmlns:a16="http://schemas.microsoft.com/office/drawing/2014/main" id="{55C0583D-9C90-4AA4-A822-C45BA662F86F}"/>
              </a:ext>
            </a:extLst>
          </p:cNvPr>
          <p:cNvSpPr>
            <a:spLocks xmlns:a="http://schemas.openxmlformats.org/drawingml/2006/main" noGrp="1"/>
          </p:cNvSpPr>
          <p:nvPr/>
        </p:nvSpPr>
        <p:spPr>
          <a:xfrm xmlns:a="http://schemas.openxmlformats.org/drawingml/2006/main">
            <a:off x="9334500" y="3638550"/>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S57KOP</a:t>
            </a:r>
          </a:p>
        </p:txBody>
      </p:sp>
      <p:sp>
        <p:nvSpPr>
          <p:cNvPr id="27" name="">
            <a:extLst xmlns:a="http://schemas.openxmlformats.org/drawingml/2006/main">
              <a:ext uri="{FF2B5EF4-FFF2-40B4-BE49-F238E27FC236}">
                <a16:creationId xmlns:a16="http://schemas.microsoft.com/office/drawing/2014/main" id="{5170EDBB-0419-4DFA-80EF-2C7289767B4B}"/>
              </a:ext>
            </a:extLst>
          </p:cNvPr>
          <p:cNvSpPr>
            <a:spLocks xmlns:a="http://schemas.openxmlformats.org/drawingml/2006/main" noGrp="1"/>
          </p:cNvSpPr>
          <p:nvPr/>
        </p:nvSpPr>
        <p:spPr>
          <a:xfrm xmlns:a="http://schemas.openxmlformats.org/drawingml/2006/main">
            <a:off x="9334500" y="4105275"/>
            <a:ext cx="20193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172B42"/>
                </a:solidFill>
                <a:latin typeface="DejaVu Sans"/>
                <a:ea typeface="DejaVu Sans"/>
                <a:cs typeface="DejaVu Sans"/>
              </a:defRPr>
            </a:defPPr>
            <a:lvl1pPr>
              <a:buNone/>
              <a:defRPr sz="2250" b="0">
                <a:solidFill>
                  <a:srgbClr val="172B42"/>
                </a:solidFill>
                <a:latin typeface="DejaVu Sans"/>
                <a:ea typeface="DejaVu Sans"/>
                <a:cs typeface="DejaVu Sans"/>
              </a:defRPr>
            </a:lvl1pPr>
            <a:lvl2pPr>
              <a:buNone/>
              <a:defRPr sz="2250" b="0">
                <a:solidFill>
                  <a:srgbClr val="172B42"/>
                </a:solidFill>
                <a:latin typeface="DejaVu Sans"/>
                <a:ea typeface="DejaVu Sans"/>
                <a:cs typeface="DejaVu Sans"/>
              </a:defRPr>
            </a:lvl2pPr>
            <a:lvl3pPr>
              <a:buNone/>
              <a:defRPr sz="2250" b="0">
                <a:solidFill>
                  <a:srgbClr val="172B42"/>
                </a:solidFill>
                <a:latin typeface="DejaVu Sans"/>
                <a:ea typeface="DejaVu Sans"/>
                <a:cs typeface="DejaVu Sans"/>
              </a:defRPr>
            </a:lvl3pPr>
            <a:lvl4pPr>
              <a:buNone/>
              <a:defRPr sz="2250" b="0">
                <a:solidFill>
                  <a:srgbClr val="172B42"/>
                </a:solidFill>
                <a:latin typeface="DejaVu Sans"/>
                <a:ea typeface="DejaVu Sans"/>
                <a:cs typeface="DejaVu Sans"/>
              </a:defRPr>
            </a:lvl4pPr>
            <a:lvl5pPr>
              <a:buNone/>
              <a:defRPr sz="2250" b="0">
                <a:solidFill>
                  <a:srgbClr val="172B42"/>
                </a:solidFill>
                <a:latin typeface="DejaVu Sans"/>
                <a:ea typeface="DejaVu Sans"/>
                <a:cs typeface="DejaVu Sans"/>
              </a:defRPr>
            </a:lvl5pPr>
            <a:lvl6pPr>
              <a:buNone/>
              <a:defRPr sz="2250" b="0">
                <a:solidFill>
                  <a:srgbClr val="172B42"/>
                </a:solidFill>
                <a:latin typeface="DejaVu Sans"/>
                <a:ea typeface="DejaVu Sans"/>
                <a:cs typeface="DejaVu Sans"/>
              </a:defRPr>
            </a:lvl6pPr>
            <a:lvl7pPr>
              <a:buNone/>
              <a:defRPr sz="2250" b="0">
                <a:solidFill>
                  <a:srgbClr val="172B42"/>
                </a:solidFill>
                <a:latin typeface="DejaVu Sans"/>
                <a:ea typeface="DejaVu Sans"/>
                <a:cs typeface="DejaVu Sans"/>
              </a:defRPr>
            </a:lvl7pPr>
            <a:lvl8pPr>
              <a:buNone/>
              <a:defRPr sz="2250" b="0">
                <a:solidFill>
                  <a:srgbClr val="172B42"/>
                </a:solidFill>
                <a:latin typeface="DejaVu Sans"/>
                <a:ea typeface="DejaVu Sans"/>
                <a:cs typeface="DejaVu Sans"/>
              </a:defRPr>
            </a:lvl8pPr>
            <a:lvl9pPr>
              <a:buNone/>
              <a:defRPr sz="2250" b="0">
                <a:solidFill>
                  <a:srgbClr val="172B42"/>
                </a:solidFill>
                <a:latin typeface="DejaVu Sans"/>
                <a:ea typeface="DejaVu Sans"/>
                <a:cs typeface="DejaVu Sans"/>
              </a:defRPr>
            </a:lvl9pPr>
          </a:lstStyle>
          <a:p xmlns:a="http://schemas.openxmlformats.org/drawingml/2006/main">
            <a:pPr>
              <a:buNone/>
              <a:defRPr sz="2250" b="0">
                <a:solidFill>
                  <a:srgbClr val="172B42"/>
                </a:solidFill>
                <a:latin typeface="DejaVu Sans"/>
                <a:ea typeface="DejaVu Sans"/>
                <a:cs typeface="DejaVu Sans"/>
              </a:defRPr>
            </a:pPr>
            <a:r>
              <a:rPr sz="2250" b="0">
                <a:solidFill>
                  <a:srgbClr val="172B42"/>
                </a:solidFill>
                <a:latin typeface="DejaVu Sans"/>
                <a:ea typeface="DejaVu Sans"/>
                <a:cs typeface="DejaVu Sans"/>
              </a:rPr>
              <a:t>S58MT</a:t>
            </a:r>
          </a:p>
        </p:txBody>
      </p:sp>
      <p:sp>
        <p:nvSpPr>
          <p:cNvPr id="28" name="">
            <a:extLst xmlns:a="http://schemas.openxmlformats.org/drawingml/2006/main">
              <a:ext uri="{FF2B5EF4-FFF2-40B4-BE49-F238E27FC236}">
                <a16:creationId xmlns:a16="http://schemas.microsoft.com/office/drawing/2014/main" id="{5E142E9A-0B3C-482E-A887-30E3672F00DD}"/>
              </a:ext>
            </a:extLst>
          </p:cNvPr>
          <p:cNvSpPr>
            <a:spLocks xmlns:a="http://schemas.openxmlformats.org/drawingml/2006/main" noGrp="1"/>
          </p:cNvSpPr>
          <p:nvPr/>
        </p:nvSpPr>
        <p:spPr>
          <a:xfrm xmlns:a="http://schemas.openxmlformats.org/drawingml/2006/main">
            <a:off x="685800" y="4762500"/>
            <a:ext cx="1047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1">
                <a:solidFill>
                  <a:srgbClr val="217E95"/>
                </a:solidFill>
                <a:latin typeface="DejaVu Sans"/>
                <a:ea typeface="DejaVu Sans"/>
                <a:cs typeface="DejaVu Sans"/>
              </a:defRPr>
            </a:defPPr>
            <a:lvl1pPr>
              <a:buNone/>
              <a:defRPr sz="1875" b="1">
                <a:solidFill>
                  <a:srgbClr val="217E95"/>
                </a:solidFill>
                <a:latin typeface="DejaVu Sans"/>
                <a:ea typeface="DejaVu Sans"/>
                <a:cs typeface="DejaVu Sans"/>
              </a:defRPr>
            </a:lvl1pPr>
            <a:lvl2pPr>
              <a:buNone/>
              <a:defRPr sz="1875" b="1">
                <a:solidFill>
                  <a:srgbClr val="217E95"/>
                </a:solidFill>
                <a:latin typeface="DejaVu Sans"/>
                <a:ea typeface="DejaVu Sans"/>
                <a:cs typeface="DejaVu Sans"/>
              </a:defRPr>
            </a:lvl2pPr>
            <a:lvl3pPr>
              <a:buNone/>
              <a:defRPr sz="1875" b="1">
                <a:solidFill>
                  <a:srgbClr val="217E95"/>
                </a:solidFill>
                <a:latin typeface="DejaVu Sans"/>
                <a:ea typeface="DejaVu Sans"/>
                <a:cs typeface="DejaVu Sans"/>
              </a:defRPr>
            </a:lvl3pPr>
            <a:lvl4pPr>
              <a:buNone/>
              <a:defRPr sz="1875" b="1">
                <a:solidFill>
                  <a:srgbClr val="217E95"/>
                </a:solidFill>
                <a:latin typeface="DejaVu Sans"/>
                <a:ea typeface="DejaVu Sans"/>
                <a:cs typeface="DejaVu Sans"/>
              </a:defRPr>
            </a:lvl4pPr>
            <a:lvl5pPr>
              <a:buNone/>
              <a:defRPr sz="1875" b="1">
                <a:solidFill>
                  <a:srgbClr val="217E95"/>
                </a:solidFill>
                <a:latin typeface="DejaVu Sans"/>
                <a:ea typeface="DejaVu Sans"/>
                <a:cs typeface="DejaVu Sans"/>
              </a:defRPr>
            </a:lvl5pPr>
            <a:lvl6pPr>
              <a:buNone/>
              <a:defRPr sz="1875" b="1">
                <a:solidFill>
                  <a:srgbClr val="217E95"/>
                </a:solidFill>
                <a:latin typeface="DejaVu Sans"/>
                <a:ea typeface="DejaVu Sans"/>
                <a:cs typeface="DejaVu Sans"/>
              </a:defRPr>
            </a:lvl6pPr>
            <a:lvl7pPr>
              <a:buNone/>
              <a:defRPr sz="1875" b="1">
                <a:solidFill>
                  <a:srgbClr val="217E95"/>
                </a:solidFill>
                <a:latin typeface="DejaVu Sans"/>
                <a:ea typeface="DejaVu Sans"/>
                <a:cs typeface="DejaVu Sans"/>
              </a:defRPr>
            </a:lvl7pPr>
            <a:lvl8pPr>
              <a:buNone/>
              <a:defRPr sz="1875" b="1">
                <a:solidFill>
                  <a:srgbClr val="217E95"/>
                </a:solidFill>
                <a:latin typeface="DejaVu Sans"/>
                <a:ea typeface="DejaVu Sans"/>
                <a:cs typeface="DejaVu Sans"/>
              </a:defRPr>
            </a:lvl8pPr>
            <a:lvl9pPr>
              <a:buNone/>
              <a:defRPr sz="1875" b="1">
                <a:solidFill>
                  <a:srgbClr val="217E95"/>
                </a:solidFill>
                <a:latin typeface="DejaVu Sans"/>
                <a:ea typeface="DejaVu Sans"/>
                <a:cs typeface="DejaVu Sans"/>
              </a:defRPr>
            </a:lvl9pPr>
          </a:lstStyle>
          <a:p xmlns:a="http://schemas.openxmlformats.org/drawingml/2006/main">
            <a:pPr>
              <a:buNone/>
              <a:defRPr sz="1875" b="1">
                <a:solidFill>
                  <a:srgbClr val="217E95"/>
                </a:solidFill>
                <a:latin typeface="DejaVu Sans"/>
                <a:ea typeface="DejaVu Sans"/>
                <a:cs typeface="DejaVu Sans"/>
              </a:defRPr>
            </a:pPr>
            <a:r>
              <a:rPr sz="1875" b="1">
                <a:solidFill>
                  <a:srgbClr val="217E95"/>
                </a:solidFill>
                <a:latin typeface="DejaVu Sans"/>
                <a:ea typeface="DejaVu Sans"/>
                <a:cs typeface="DejaVu Sans"/>
              </a:rPr>
              <a:t>S51DG: Davor, Ljubljana, VHF, oznaka [NEW]</a:t>
            </a:r>
          </a:p>
        </p:txBody>
      </p:sp>
      <p:sp>
        <p:nvSpPr>
          <p:cNvPr id="29" name="">
            <a:extLst xmlns:a="http://schemas.openxmlformats.org/drawingml/2006/main">
              <a:ext uri="{FF2B5EF4-FFF2-40B4-BE49-F238E27FC236}">
                <a16:creationId xmlns:a16="http://schemas.microsoft.com/office/drawing/2014/main" id="{3F1F741C-CD41-491B-8DF5-C573B928DAF2}"/>
              </a:ext>
            </a:extLst>
          </p:cNvPr>
          <p:cNvSpPr>
            <a:spLocks xmlns:a="http://schemas.openxmlformats.org/drawingml/2006/main" noGrp="1"/>
          </p:cNvSpPr>
          <p:nvPr/>
        </p:nvSpPr>
        <p:spPr>
          <a:xfrm xmlns:a="http://schemas.openxmlformats.org/drawingml/2006/main">
            <a:off x="685800" y="5314950"/>
            <a:ext cx="10477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0">
                <a:solidFill>
                  <a:srgbClr val="217E95"/>
                </a:solidFill>
                <a:latin typeface="DejaVu Sans"/>
                <a:ea typeface="DejaVu Sans"/>
                <a:cs typeface="DejaVu Sans"/>
              </a:defRPr>
            </a:defPPr>
            <a:lvl1pPr>
              <a:buNone/>
              <a:defRPr sz="1650" b="0">
                <a:solidFill>
                  <a:srgbClr val="217E95"/>
                </a:solidFill>
                <a:latin typeface="DejaVu Sans"/>
                <a:ea typeface="DejaVu Sans"/>
                <a:cs typeface="DejaVu Sans"/>
              </a:defRPr>
            </a:lvl1pPr>
            <a:lvl2pPr>
              <a:buNone/>
              <a:defRPr sz="1650" b="0">
                <a:solidFill>
                  <a:srgbClr val="217E95"/>
                </a:solidFill>
                <a:latin typeface="DejaVu Sans"/>
                <a:ea typeface="DejaVu Sans"/>
                <a:cs typeface="DejaVu Sans"/>
              </a:defRPr>
            </a:lvl2pPr>
            <a:lvl3pPr>
              <a:buNone/>
              <a:defRPr sz="1650" b="0">
                <a:solidFill>
                  <a:srgbClr val="217E95"/>
                </a:solidFill>
                <a:latin typeface="DejaVu Sans"/>
                <a:ea typeface="DejaVu Sans"/>
                <a:cs typeface="DejaVu Sans"/>
              </a:defRPr>
            </a:lvl3pPr>
            <a:lvl4pPr>
              <a:buNone/>
              <a:defRPr sz="1650" b="0">
                <a:solidFill>
                  <a:srgbClr val="217E95"/>
                </a:solidFill>
                <a:latin typeface="DejaVu Sans"/>
                <a:ea typeface="DejaVu Sans"/>
                <a:cs typeface="DejaVu Sans"/>
              </a:defRPr>
            </a:lvl4pPr>
            <a:lvl5pPr>
              <a:buNone/>
              <a:defRPr sz="1650" b="0">
                <a:solidFill>
                  <a:srgbClr val="217E95"/>
                </a:solidFill>
                <a:latin typeface="DejaVu Sans"/>
                <a:ea typeface="DejaVu Sans"/>
                <a:cs typeface="DejaVu Sans"/>
              </a:defRPr>
            </a:lvl5pPr>
            <a:lvl6pPr>
              <a:buNone/>
              <a:defRPr sz="1650" b="0">
                <a:solidFill>
                  <a:srgbClr val="217E95"/>
                </a:solidFill>
                <a:latin typeface="DejaVu Sans"/>
                <a:ea typeface="DejaVu Sans"/>
                <a:cs typeface="DejaVu Sans"/>
              </a:defRPr>
            </a:lvl6pPr>
            <a:lvl7pPr>
              <a:buNone/>
              <a:defRPr sz="1650" b="0">
                <a:solidFill>
                  <a:srgbClr val="217E95"/>
                </a:solidFill>
                <a:latin typeface="DejaVu Sans"/>
                <a:ea typeface="DejaVu Sans"/>
                <a:cs typeface="DejaVu Sans"/>
              </a:defRPr>
            </a:lvl7pPr>
            <a:lvl8pPr>
              <a:buNone/>
              <a:defRPr sz="1650" b="0">
                <a:solidFill>
                  <a:srgbClr val="217E95"/>
                </a:solidFill>
                <a:latin typeface="DejaVu Sans"/>
                <a:ea typeface="DejaVu Sans"/>
                <a:cs typeface="DejaVu Sans"/>
              </a:defRPr>
            </a:lvl8pPr>
            <a:lvl9pPr>
              <a:buNone/>
              <a:defRPr sz="1650" b="0">
                <a:solidFill>
                  <a:srgbClr val="217E95"/>
                </a:solidFill>
                <a:latin typeface="DejaVu Sans"/>
                <a:ea typeface="DejaVu Sans"/>
                <a:cs typeface="DejaVu Sans"/>
              </a:defRPr>
            </a:lvl9pPr>
          </a:lstStyle>
          <a:p xmlns:a="http://schemas.openxmlformats.org/drawingml/2006/main">
            <a:pPr>
              <a:buNone/>
              <a:defRPr sz="1650" b="0">
                <a:solidFill>
                  <a:srgbClr val="217E95"/>
                </a:solidFill>
                <a:latin typeface="DejaVu Sans"/>
                <a:ea typeface="DejaVu Sans"/>
                <a:cs typeface="DejaVu Sans"/>
              </a:defRPr>
            </a:pPr>
            <a:r>
              <a:rPr sz="1650" b="0">
                <a:solidFill>
                  <a:srgbClr val="217E95"/>
                </a:solidFill>
                <a:latin typeface="DejaVu Sans"/>
                <a:ea typeface="DejaVu Sans"/>
                <a:cs typeface="DejaVu Sans"/>
                <a:hlinkClick xmlns:r="http://schemas.openxmlformats.org/officeDocument/2006/relationships" r:id="R85146959d6ce42dd"/>
              </a:rPr>
              <a:t>Zemljevid prijav: qsl.net/kw4shp/WinlinkWed/WWmap.html</a:t>
            </a:r>
          </a:p>
        </p:txBody>
      </p:sp>
      <p:sp>
        <p:nvSpPr>
          <p:cNvPr id="30" name="">
            <a:extLst xmlns:a="http://schemas.openxmlformats.org/drawingml/2006/main">
              <a:ext uri="{FF2B5EF4-FFF2-40B4-BE49-F238E27FC236}">
                <a16:creationId xmlns:a16="http://schemas.microsoft.com/office/drawing/2014/main" id="{B89A15AB-3337-49B4-B977-26C29EA20867}"/>
              </a:ext>
            </a:extLst>
          </p:cNvPr>
          <p:cNvSpPr>
            <a:spLocks xmlns:a="http://schemas.openxmlformats.org/drawingml/2006/main" noGrp="1"/>
          </p:cNvSpPr>
          <p:nvPr/>
        </p:nvSpPr>
        <p:spPr>
          <a:xfrm xmlns:a="http://schemas.openxmlformats.org/drawingml/2006/main">
            <a:off x="685800" y="5715000"/>
            <a:ext cx="10477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0">
                <a:solidFill>
                  <a:srgbClr val="217E95"/>
                </a:solidFill>
                <a:latin typeface="DejaVu Sans"/>
                <a:ea typeface="DejaVu Sans"/>
                <a:cs typeface="DejaVu Sans"/>
              </a:defRPr>
            </a:defPPr>
            <a:lvl1pPr>
              <a:buNone/>
              <a:defRPr sz="1650" b="0">
                <a:solidFill>
                  <a:srgbClr val="217E95"/>
                </a:solidFill>
                <a:latin typeface="DejaVu Sans"/>
                <a:ea typeface="DejaVu Sans"/>
                <a:cs typeface="DejaVu Sans"/>
              </a:defRPr>
            </a:lvl1pPr>
            <a:lvl2pPr>
              <a:buNone/>
              <a:defRPr sz="1650" b="0">
                <a:solidFill>
                  <a:srgbClr val="217E95"/>
                </a:solidFill>
                <a:latin typeface="DejaVu Sans"/>
                <a:ea typeface="DejaVu Sans"/>
                <a:cs typeface="DejaVu Sans"/>
              </a:defRPr>
            </a:lvl2pPr>
            <a:lvl3pPr>
              <a:buNone/>
              <a:defRPr sz="1650" b="0">
                <a:solidFill>
                  <a:srgbClr val="217E95"/>
                </a:solidFill>
                <a:latin typeface="DejaVu Sans"/>
                <a:ea typeface="DejaVu Sans"/>
                <a:cs typeface="DejaVu Sans"/>
              </a:defRPr>
            </a:lvl3pPr>
            <a:lvl4pPr>
              <a:buNone/>
              <a:defRPr sz="1650" b="0">
                <a:solidFill>
                  <a:srgbClr val="217E95"/>
                </a:solidFill>
                <a:latin typeface="DejaVu Sans"/>
                <a:ea typeface="DejaVu Sans"/>
                <a:cs typeface="DejaVu Sans"/>
              </a:defRPr>
            </a:lvl4pPr>
            <a:lvl5pPr>
              <a:buNone/>
              <a:defRPr sz="1650" b="0">
                <a:solidFill>
                  <a:srgbClr val="217E95"/>
                </a:solidFill>
                <a:latin typeface="DejaVu Sans"/>
                <a:ea typeface="DejaVu Sans"/>
                <a:cs typeface="DejaVu Sans"/>
              </a:defRPr>
            </a:lvl5pPr>
            <a:lvl6pPr>
              <a:buNone/>
              <a:defRPr sz="1650" b="0">
                <a:solidFill>
                  <a:srgbClr val="217E95"/>
                </a:solidFill>
                <a:latin typeface="DejaVu Sans"/>
                <a:ea typeface="DejaVu Sans"/>
                <a:cs typeface="DejaVu Sans"/>
              </a:defRPr>
            </a:lvl6pPr>
            <a:lvl7pPr>
              <a:buNone/>
              <a:defRPr sz="1650" b="0">
                <a:solidFill>
                  <a:srgbClr val="217E95"/>
                </a:solidFill>
                <a:latin typeface="DejaVu Sans"/>
                <a:ea typeface="DejaVu Sans"/>
                <a:cs typeface="DejaVu Sans"/>
              </a:defRPr>
            </a:lvl7pPr>
            <a:lvl8pPr>
              <a:buNone/>
              <a:defRPr sz="1650" b="0">
                <a:solidFill>
                  <a:srgbClr val="217E95"/>
                </a:solidFill>
                <a:latin typeface="DejaVu Sans"/>
                <a:ea typeface="DejaVu Sans"/>
                <a:cs typeface="DejaVu Sans"/>
              </a:defRPr>
            </a:lvl8pPr>
            <a:lvl9pPr>
              <a:buNone/>
              <a:defRPr sz="1650" b="0">
                <a:solidFill>
                  <a:srgbClr val="217E95"/>
                </a:solidFill>
                <a:latin typeface="DejaVu Sans"/>
                <a:ea typeface="DejaVu Sans"/>
                <a:cs typeface="DejaVu Sans"/>
              </a:defRPr>
            </a:lvl9pPr>
          </a:lstStyle>
          <a:p xmlns:a="http://schemas.openxmlformats.org/drawingml/2006/main">
            <a:pPr>
              <a:buNone/>
              <a:defRPr sz="1650" b="0">
                <a:solidFill>
                  <a:srgbClr val="217E95"/>
                </a:solidFill>
                <a:latin typeface="DejaVu Sans"/>
                <a:ea typeface="DejaVu Sans"/>
                <a:cs typeface="DejaVu Sans"/>
              </a:defRPr>
            </a:pPr>
            <a:r>
              <a:rPr sz="1650" b="0">
                <a:solidFill>
                  <a:srgbClr val="217E95"/>
                </a:solidFill>
                <a:latin typeface="DejaVu Sans"/>
                <a:ea typeface="DejaVu Sans"/>
                <a:cs typeface="DejaVu Sans"/>
                <a:hlinkClick xmlns:r="http://schemas.openxmlformats.org/officeDocument/2006/relationships" r:id="R8dacc6d8a5524ec3"/>
              </a:rPr>
              <a:t>Tedensko poročilo in seznam prijav (PDF)</a:t>
            </a:r>
          </a:p>
        </p:txBody>
      </p:sp>
      <p:sp>
        <p:nvSpPr>
          <p:cNvPr id="31" name="">
            <a:extLst xmlns:a="http://schemas.openxmlformats.org/drawingml/2006/main">
              <a:ext uri="{FF2B5EF4-FFF2-40B4-BE49-F238E27FC236}">
                <a16:creationId xmlns:a16="http://schemas.microsoft.com/office/drawing/2014/main" id="{ABF0830B-D1E3-4100-B7D9-5F57B62242C8}"/>
              </a:ext>
            </a:extLst>
          </p:cNvPr>
          <p:cNvSpPr>
            <a:spLocks xmlns:a="http://schemas.openxmlformats.org/drawingml/2006/main" noGrp="1"/>
          </p:cNvSpPr>
          <p:nvPr/>
        </p:nvSpPr>
        <p:spPr>
          <a:xfrm xmlns:a="http://schemas.openxmlformats.org/drawingml/2006/main">
            <a:off x="685800" y="616267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52677A"/>
                </a:solidFill>
                <a:latin typeface="DejaVu Sans"/>
                <a:ea typeface="DejaVu Sans"/>
                <a:cs typeface="DejaVu Sans"/>
              </a:defRPr>
            </a:defPPr>
            <a:lvl1pPr>
              <a:buNone/>
              <a:defRPr sz="1275" b="0">
                <a:solidFill>
                  <a:srgbClr val="52677A"/>
                </a:solidFill>
                <a:latin typeface="DejaVu Sans"/>
                <a:ea typeface="DejaVu Sans"/>
                <a:cs typeface="DejaVu Sans"/>
              </a:defRPr>
            </a:lvl1pPr>
            <a:lvl2pPr>
              <a:buNone/>
              <a:defRPr sz="1275" b="0">
                <a:solidFill>
                  <a:srgbClr val="52677A"/>
                </a:solidFill>
                <a:latin typeface="DejaVu Sans"/>
                <a:ea typeface="DejaVu Sans"/>
                <a:cs typeface="DejaVu Sans"/>
              </a:defRPr>
            </a:lvl2pPr>
            <a:lvl3pPr>
              <a:buNone/>
              <a:defRPr sz="1275" b="0">
                <a:solidFill>
                  <a:srgbClr val="52677A"/>
                </a:solidFill>
                <a:latin typeface="DejaVu Sans"/>
                <a:ea typeface="DejaVu Sans"/>
                <a:cs typeface="DejaVu Sans"/>
              </a:defRPr>
            </a:lvl3pPr>
            <a:lvl4pPr>
              <a:buNone/>
              <a:defRPr sz="1275" b="0">
                <a:solidFill>
                  <a:srgbClr val="52677A"/>
                </a:solidFill>
                <a:latin typeface="DejaVu Sans"/>
                <a:ea typeface="DejaVu Sans"/>
                <a:cs typeface="DejaVu Sans"/>
              </a:defRPr>
            </a:lvl4pPr>
            <a:lvl5pPr>
              <a:buNone/>
              <a:defRPr sz="1275" b="0">
                <a:solidFill>
                  <a:srgbClr val="52677A"/>
                </a:solidFill>
                <a:latin typeface="DejaVu Sans"/>
                <a:ea typeface="DejaVu Sans"/>
                <a:cs typeface="DejaVu Sans"/>
              </a:defRPr>
            </a:lvl5pPr>
            <a:lvl6pPr>
              <a:buNone/>
              <a:defRPr sz="1275" b="0">
                <a:solidFill>
                  <a:srgbClr val="52677A"/>
                </a:solidFill>
                <a:latin typeface="DejaVu Sans"/>
                <a:ea typeface="DejaVu Sans"/>
                <a:cs typeface="DejaVu Sans"/>
              </a:defRPr>
            </a:lvl6pPr>
            <a:lvl7pPr>
              <a:buNone/>
              <a:defRPr sz="1275" b="0">
                <a:solidFill>
                  <a:srgbClr val="52677A"/>
                </a:solidFill>
                <a:latin typeface="DejaVu Sans"/>
                <a:ea typeface="DejaVu Sans"/>
                <a:cs typeface="DejaVu Sans"/>
              </a:defRPr>
            </a:lvl7pPr>
            <a:lvl8pPr>
              <a:buNone/>
              <a:defRPr sz="1275" b="0">
                <a:solidFill>
                  <a:srgbClr val="52677A"/>
                </a:solidFill>
                <a:latin typeface="DejaVu Sans"/>
                <a:ea typeface="DejaVu Sans"/>
                <a:cs typeface="DejaVu Sans"/>
              </a:defRPr>
            </a:lvl8pPr>
            <a:lvl9pPr>
              <a:buNone/>
              <a:defRPr sz="1275" b="0">
                <a:solidFill>
                  <a:srgbClr val="52677A"/>
                </a:solidFill>
                <a:latin typeface="DejaVu Sans"/>
                <a:ea typeface="DejaVu Sans"/>
                <a:cs typeface="DejaVu Sans"/>
              </a:defRPr>
            </a:lvl9pPr>
          </a:lstStyle>
          <a:p xmlns:a="http://schemas.openxmlformats.org/drawingml/2006/main">
            <a:pPr>
              <a:buNone/>
              <a:defRPr sz="1275" b="0">
                <a:solidFill>
                  <a:srgbClr val="52677A"/>
                </a:solidFill>
                <a:latin typeface="DejaVu Sans"/>
                <a:ea typeface="DejaVu Sans"/>
                <a:cs typeface="DejaVu Sans"/>
              </a:defRPr>
            </a:pPr>
            <a:r>
              <a:rPr sz="1275" b="0">
                <a:solidFill>
                  <a:srgbClr val="52677A"/>
                </a:solidFill>
                <a:latin typeface="DejaVu Sans"/>
                <a:ea typeface="DejaVu Sans"/>
                <a:cs typeface="DejaVu Sans"/>
              </a:rPr>
              <a:t>Vir: podatki zemljevida za 14. 10. PDF ob preverjanju 16. 10. še prikazuje 7. 10. 2026.</a:t>
            </a:r>
          </a:p>
        </p:txBody>
      </p:sp>
      <p:sp>
        <p:nvSpPr>
          <p:cNvPr id="32" name="">
            <a:extLst xmlns:a="http://schemas.openxmlformats.org/drawingml/2006/main">
              <a:ext uri="{FF2B5EF4-FFF2-40B4-BE49-F238E27FC236}">
                <a16:creationId xmlns:a16="http://schemas.microsoft.com/office/drawing/2014/main" id="{2F969C1A-98ED-4715-B56A-9B569C73DDC4}"/>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26</a:t>
            </a:r>
          </a:p>
        </p:txBody>
      </p:sp>
    </p:spTree>
    <p:extLst>
      <p:ext uri="{BB962C8B-B14F-4D97-AF65-F5344CB8AC3E}">
        <p14:creationId xmlns:p14="http://schemas.microsoft.com/office/powerpoint/2010/main" val="1201904616"/>
      </p:ext>
    </p:extLst>
  </p:cSld>
</p:sld>
</file>

<file path=ppt/slides/slide27.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E7F80CC-8007-4525-AE77-BCB9161A5D44}"/>
              </a:ext>
            </a:extLst>
          </p:cNvPr>
          <p:cNvSpPr>
            <a:spLocks xmlns:a="http://schemas.openxmlformats.org/drawingml/2006/main" noGrp="1"/>
          </p:cNvSpPr>
          <p:nvPr/>
        </p:nvSpPr>
        <p:spPr>
          <a:xfrm xmlns:a="http://schemas.openxmlformats.org/drawingml/2006/main">
            <a:off x="685800" y="552450"/>
            <a:ext cx="108204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300" b="1">
                <a:solidFill>
                  <a:srgbClr val="172B42"/>
                </a:solidFill>
                <a:latin typeface="DejaVu Sans"/>
                <a:ea typeface="DejaVu Sans"/>
                <a:cs typeface="DejaVu Sans"/>
              </a:defRPr>
            </a:defPPr>
            <a:lvl1pPr>
              <a:buNone/>
              <a:defRPr sz="3300" b="1">
                <a:solidFill>
                  <a:srgbClr val="172B42"/>
                </a:solidFill>
                <a:latin typeface="DejaVu Sans"/>
                <a:ea typeface="DejaVu Sans"/>
                <a:cs typeface="DejaVu Sans"/>
              </a:defRPr>
            </a:lvl1pPr>
            <a:lvl2pPr>
              <a:buNone/>
              <a:defRPr sz="3300" b="1">
                <a:solidFill>
                  <a:srgbClr val="172B42"/>
                </a:solidFill>
                <a:latin typeface="DejaVu Sans"/>
                <a:ea typeface="DejaVu Sans"/>
                <a:cs typeface="DejaVu Sans"/>
              </a:defRPr>
            </a:lvl2pPr>
            <a:lvl3pPr>
              <a:buNone/>
              <a:defRPr sz="3300" b="1">
                <a:solidFill>
                  <a:srgbClr val="172B42"/>
                </a:solidFill>
                <a:latin typeface="DejaVu Sans"/>
                <a:ea typeface="DejaVu Sans"/>
                <a:cs typeface="DejaVu Sans"/>
              </a:defRPr>
            </a:lvl3pPr>
            <a:lvl4pPr>
              <a:buNone/>
              <a:defRPr sz="3300" b="1">
                <a:solidFill>
                  <a:srgbClr val="172B42"/>
                </a:solidFill>
                <a:latin typeface="DejaVu Sans"/>
                <a:ea typeface="DejaVu Sans"/>
                <a:cs typeface="DejaVu Sans"/>
              </a:defRPr>
            </a:lvl4pPr>
            <a:lvl5pPr>
              <a:buNone/>
              <a:defRPr sz="3300" b="1">
                <a:solidFill>
                  <a:srgbClr val="172B42"/>
                </a:solidFill>
                <a:latin typeface="DejaVu Sans"/>
                <a:ea typeface="DejaVu Sans"/>
                <a:cs typeface="DejaVu Sans"/>
              </a:defRPr>
            </a:lvl5pPr>
            <a:lvl6pPr>
              <a:buNone/>
              <a:defRPr sz="3300" b="1">
                <a:solidFill>
                  <a:srgbClr val="172B42"/>
                </a:solidFill>
                <a:latin typeface="DejaVu Sans"/>
                <a:ea typeface="DejaVu Sans"/>
                <a:cs typeface="DejaVu Sans"/>
              </a:defRPr>
            </a:lvl6pPr>
            <a:lvl7pPr>
              <a:buNone/>
              <a:defRPr sz="3300" b="1">
                <a:solidFill>
                  <a:srgbClr val="172B42"/>
                </a:solidFill>
                <a:latin typeface="DejaVu Sans"/>
                <a:ea typeface="DejaVu Sans"/>
                <a:cs typeface="DejaVu Sans"/>
              </a:defRPr>
            </a:lvl7pPr>
            <a:lvl8pPr>
              <a:buNone/>
              <a:defRPr sz="3300" b="1">
                <a:solidFill>
                  <a:srgbClr val="172B42"/>
                </a:solidFill>
                <a:latin typeface="DejaVu Sans"/>
                <a:ea typeface="DejaVu Sans"/>
                <a:cs typeface="DejaVu Sans"/>
              </a:defRPr>
            </a:lvl8pPr>
            <a:lvl9pPr>
              <a:buNone/>
              <a:defRPr sz="3300" b="1">
                <a:solidFill>
                  <a:srgbClr val="172B42"/>
                </a:solidFill>
                <a:latin typeface="DejaVu Sans"/>
                <a:ea typeface="DejaVu Sans"/>
                <a:cs typeface="DejaVu Sans"/>
              </a:defRPr>
            </a:lvl9pPr>
          </a:lstStyle>
          <a:p xmlns:a="http://schemas.openxmlformats.org/drawingml/2006/main">
            <a:pPr>
              <a:buNone/>
              <a:defRPr sz="3300" b="1">
                <a:solidFill>
                  <a:srgbClr val="172B42"/>
                </a:solidFill>
                <a:latin typeface="DejaVu Sans"/>
                <a:ea typeface="DejaVu Sans"/>
                <a:cs typeface="DejaVu Sans"/>
              </a:defRPr>
            </a:pPr>
            <a:r>
              <a:rPr sz="3300" b="1">
                <a:solidFill>
                  <a:srgbClr val="172B42"/>
                </a:solidFill>
                <a:latin typeface="DejaVu Sans"/>
                <a:ea typeface="DejaVu Sans"/>
                <a:cs typeface="DejaVu Sans"/>
              </a:rPr>
              <a:t>Prenosi in navodila</a:t>
            </a:r>
          </a:p>
        </p:txBody>
      </p:sp>
      <p:sp>
        <p:nvSpPr>
          <p:cNvPr id="2" name="">
            <a:extLst xmlns:a="http://schemas.openxmlformats.org/drawingml/2006/main">
              <a:ext uri="{FF2B5EF4-FFF2-40B4-BE49-F238E27FC236}">
                <a16:creationId xmlns:a16="http://schemas.microsoft.com/office/drawing/2014/main" id="{4802B1B4-12ED-4DE4-B729-929FCCD09D50}"/>
              </a:ext>
            </a:extLst>
          </p:cNvPr>
          <p:cNvSpPr>
            <a:spLocks xmlns:a="http://schemas.openxmlformats.org/drawingml/2006/main" noGrp="1"/>
          </p:cNvSpPr>
          <p:nvPr/>
        </p:nvSpPr>
        <p:spPr>
          <a:xfrm xmlns:a="http://schemas.openxmlformats.org/drawingml/2006/main">
            <a:off x="685800" y="1952625"/>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217E95"/>
                </a:solidFill>
                <a:latin typeface="DejaVu Sans"/>
                <a:ea typeface="DejaVu Sans"/>
                <a:cs typeface="DejaVu Sans"/>
              </a:defRPr>
            </a:defPPr>
            <a:lvl1pPr>
              <a:buNone/>
              <a:defRPr sz="2025" b="0">
                <a:solidFill>
                  <a:srgbClr val="217E95"/>
                </a:solidFill>
                <a:latin typeface="DejaVu Sans"/>
                <a:ea typeface="DejaVu Sans"/>
                <a:cs typeface="DejaVu Sans"/>
              </a:defRPr>
            </a:lvl1pPr>
            <a:lvl2pPr>
              <a:buNone/>
              <a:defRPr sz="2025" b="0">
                <a:solidFill>
                  <a:srgbClr val="217E95"/>
                </a:solidFill>
                <a:latin typeface="DejaVu Sans"/>
                <a:ea typeface="DejaVu Sans"/>
                <a:cs typeface="DejaVu Sans"/>
              </a:defRPr>
            </a:lvl2pPr>
            <a:lvl3pPr>
              <a:buNone/>
              <a:defRPr sz="2025" b="0">
                <a:solidFill>
                  <a:srgbClr val="217E95"/>
                </a:solidFill>
                <a:latin typeface="DejaVu Sans"/>
                <a:ea typeface="DejaVu Sans"/>
                <a:cs typeface="DejaVu Sans"/>
              </a:defRPr>
            </a:lvl3pPr>
            <a:lvl4pPr>
              <a:buNone/>
              <a:defRPr sz="2025" b="0">
                <a:solidFill>
                  <a:srgbClr val="217E95"/>
                </a:solidFill>
                <a:latin typeface="DejaVu Sans"/>
                <a:ea typeface="DejaVu Sans"/>
                <a:cs typeface="DejaVu Sans"/>
              </a:defRPr>
            </a:lvl4pPr>
            <a:lvl5pPr>
              <a:buNone/>
              <a:defRPr sz="2025" b="0">
                <a:solidFill>
                  <a:srgbClr val="217E95"/>
                </a:solidFill>
                <a:latin typeface="DejaVu Sans"/>
                <a:ea typeface="DejaVu Sans"/>
                <a:cs typeface="DejaVu Sans"/>
              </a:defRPr>
            </a:lvl5pPr>
            <a:lvl6pPr>
              <a:buNone/>
              <a:defRPr sz="2025" b="0">
                <a:solidFill>
                  <a:srgbClr val="217E95"/>
                </a:solidFill>
                <a:latin typeface="DejaVu Sans"/>
                <a:ea typeface="DejaVu Sans"/>
                <a:cs typeface="DejaVu Sans"/>
              </a:defRPr>
            </a:lvl6pPr>
            <a:lvl7pPr>
              <a:buNone/>
              <a:defRPr sz="2025" b="0">
                <a:solidFill>
                  <a:srgbClr val="217E95"/>
                </a:solidFill>
                <a:latin typeface="DejaVu Sans"/>
                <a:ea typeface="DejaVu Sans"/>
                <a:cs typeface="DejaVu Sans"/>
              </a:defRPr>
            </a:lvl7pPr>
            <a:lvl8pPr>
              <a:buNone/>
              <a:defRPr sz="2025" b="0">
                <a:solidFill>
                  <a:srgbClr val="217E95"/>
                </a:solidFill>
                <a:latin typeface="DejaVu Sans"/>
                <a:ea typeface="DejaVu Sans"/>
                <a:cs typeface="DejaVu Sans"/>
              </a:defRPr>
            </a:lvl8pPr>
            <a:lvl9pPr>
              <a:buNone/>
              <a:defRPr sz="2025" b="0">
                <a:solidFill>
                  <a:srgbClr val="217E95"/>
                </a:solidFill>
                <a:latin typeface="DejaVu Sans"/>
                <a:ea typeface="DejaVu Sans"/>
                <a:cs typeface="DejaVu Sans"/>
              </a:defRPr>
            </a:lvl9pPr>
          </a:lstStyle>
          <a:p xmlns:a="http://schemas.openxmlformats.org/drawingml/2006/main">
            <a:pPr>
              <a:buNone/>
              <a:defRPr sz="2025" b="0">
                <a:solidFill>
                  <a:srgbClr val="217E95"/>
                </a:solidFill>
                <a:latin typeface="DejaVu Sans"/>
                <a:ea typeface="DejaVu Sans"/>
                <a:cs typeface="DejaVu Sans"/>
              </a:defRPr>
            </a:pPr>
            <a:r>
              <a:rPr sz="2025" b="0">
                <a:solidFill>
                  <a:srgbClr val="217E95"/>
                </a:solidFill>
                <a:latin typeface="DejaVu Sans"/>
                <a:ea typeface="DejaVu Sans"/>
                <a:cs typeface="DejaVu Sans"/>
                <a:hlinkClick xmlns:r="http://schemas.openxmlformats.org/officeDocument/2006/relationships" r:id="R2873c4f8d5c14156"/>
              </a:rPr>
              <a:t>Yaesu FT-991A: gonilniki in priročnik</a:t>
            </a:r>
          </a:p>
        </p:txBody>
      </p:sp>
      <p:sp>
        <p:nvSpPr>
          <p:cNvPr id="3" name="">
            <a:extLst xmlns:a="http://schemas.openxmlformats.org/drawingml/2006/main">
              <a:ext uri="{FF2B5EF4-FFF2-40B4-BE49-F238E27FC236}">
                <a16:creationId xmlns:a16="http://schemas.microsoft.com/office/drawing/2014/main" id="{DBA5A231-2F23-4DE1-9B40-A30F7C70305F}"/>
              </a:ext>
            </a:extLst>
          </p:cNvPr>
          <p:cNvSpPr>
            <a:spLocks xmlns:a="http://schemas.openxmlformats.org/drawingml/2006/main" noGrp="1"/>
          </p:cNvSpPr>
          <p:nvPr/>
        </p:nvSpPr>
        <p:spPr>
          <a:xfrm xmlns:a="http://schemas.openxmlformats.org/drawingml/2006/main">
            <a:off x="685800" y="2571750"/>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217E95"/>
                </a:solidFill>
                <a:latin typeface="DejaVu Sans"/>
                <a:ea typeface="DejaVu Sans"/>
                <a:cs typeface="DejaVu Sans"/>
              </a:defRPr>
            </a:defPPr>
            <a:lvl1pPr>
              <a:buNone/>
              <a:defRPr sz="2025" b="0">
                <a:solidFill>
                  <a:srgbClr val="217E95"/>
                </a:solidFill>
                <a:latin typeface="DejaVu Sans"/>
                <a:ea typeface="DejaVu Sans"/>
                <a:cs typeface="DejaVu Sans"/>
              </a:defRPr>
            </a:lvl1pPr>
            <a:lvl2pPr>
              <a:buNone/>
              <a:defRPr sz="2025" b="0">
                <a:solidFill>
                  <a:srgbClr val="217E95"/>
                </a:solidFill>
                <a:latin typeface="DejaVu Sans"/>
                <a:ea typeface="DejaVu Sans"/>
                <a:cs typeface="DejaVu Sans"/>
              </a:defRPr>
            </a:lvl2pPr>
            <a:lvl3pPr>
              <a:buNone/>
              <a:defRPr sz="2025" b="0">
                <a:solidFill>
                  <a:srgbClr val="217E95"/>
                </a:solidFill>
                <a:latin typeface="DejaVu Sans"/>
                <a:ea typeface="DejaVu Sans"/>
                <a:cs typeface="DejaVu Sans"/>
              </a:defRPr>
            </a:lvl3pPr>
            <a:lvl4pPr>
              <a:buNone/>
              <a:defRPr sz="2025" b="0">
                <a:solidFill>
                  <a:srgbClr val="217E95"/>
                </a:solidFill>
                <a:latin typeface="DejaVu Sans"/>
                <a:ea typeface="DejaVu Sans"/>
                <a:cs typeface="DejaVu Sans"/>
              </a:defRPr>
            </a:lvl4pPr>
            <a:lvl5pPr>
              <a:buNone/>
              <a:defRPr sz="2025" b="0">
                <a:solidFill>
                  <a:srgbClr val="217E95"/>
                </a:solidFill>
                <a:latin typeface="DejaVu Sans"/>
                <a:ea typeface="DejaVu Sans"/>
                <a:cs typeface="DejaVu Sans"/>
              </a:defRPr>
            </a:lvl5pPr>
            <a:lvl6pPr>
              <a:buNone/>
              <a:defRPr sz="2025" b="0">
                <a:solidFill>
                  <a:srgbClr val="217E95"/>
                </a:solidFill>
                <a:latin typeface="DejaVu Sans"/>
                <a:ea typeface="DejaVu Sans"/>
                <a:cs typeface="DejaVu Sans"/>
              </a:defRPr>
            </a:lvl6pPr>
            <a:lvl7pPr>
              <a:buNone/>
              <a:defRPr sz="2025" b="0">
                <a:solidFill>
                  <a:srgbClr val="217E95"/>
                </a:solidFill>
                <a:latin typeface="DejaVu Sans"/>
                <a:ea typeface="DejaVu Sans"/>
                <a:cs typeface="DejaVu Sans"/>
              </a:defRPr>
            </a:lvl7pPr>
            <a:lvl8pPr>
              <a:buNone/>
              <a:defRPr sz="2025" b="0">
                <a:solidFill>
                  <a:srgbClr val="217E95"/>
                </a:solidFill>
                <a:latin typeface="DejaVu Sans"/>
                <a:ea typeface="DejaVu Sans"/>
                <a:cs typeface="DejaVu Sans"/>
              </a:defRPr>
            </a:lvl8pPr>
            <a:lvl9pPr>
              <a:buNone/>
              <a:defRPr sz="2025" b="0">
                <a:solidFill>
                  <a:srgbClr val="217E95"/>
                </a:solidFill>
                <a:latin typeface="DejaVu Sans"/>
                <a:ea typeface="DejaVu Sans"/>
                <a:cs typeface="DejaVu Sans"/>
              </a:defRPr>
            </a:lvl9pPr>
          </a:lstStyle>
          <a:p xmlns:a="http://schemas.openxmlformats.org/drawingml/2006/main">
            <a:pPr>
              <a:buNone/>
              <a:defRPr sz="2025" b="0">
                <a:solidFill>
                  <a:srgbClr val="217E95"/>
                </a:solidFill>
                <a:latin typeface="DejaVu Sans"/>
                <a:ea typeface="DejaVu Sans"/>
                <a:cs typeface="DejaVu Sans"/>
              </a:defRPr>
            </a:pPr>
            <a:r>
              <a:rPr sz="2025" b="0">
                <a:solidFill>
                  <a:srgbClr val="217E95"/>
                </a:solidFill>
                <a:latin typeface="DejaVu Sans"/>
                <a:ea typeface="DejaVu Sans"/>
                <a:cs typeface="DejaVu Sans"/>
                <a:hlinkClick xmlns:r="http://schemas.openxmlformats.org/officeDocument/2006/relationships" r:id="R7cdeea9e27ef4b02"/>
              </a:rPr>
              <a:t>Winlink Express: prenos</a:t>
            </a:r>
          </a:p>
        </p:txBody>
      </p:sp>
      <p:sp>
        <p:nvSpPr>
          <p:cNvPr id="4" name="">
            <a:extLst xmlns:a="http://schemas.openxmlformats.org/drawingml/2006/main">
              <a:ext uri="{FF2B5EF4-FFF2-40B4-BE49-F238E27FC236}">
                <a16:creationId xmlns:a16="http://schemas.microsoft.com/office/drawing/2014/main" id="{C9E23257-0ED5-4889-994C-DE05ABA0ADF0}"/>
              </a:ext>
            </a:extLst>
          </p:cNvPr>
          <p:cNvSpPr>
            <a:spLocks xmlns:a="http://schemas.openxmlformats.org/drawingml/2006/main" noGrp="1"/>
          </p:cNvSpPr>
          <p:nvPr/>
        </p:nvSpPr>
        <p:spPr>
          <a:xfrm xmlns:a="http://schemas.openxmlformats.org/drawingml/2006/main">
            <a:off x="685800" y="3190875"/>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217E95"/>
                </a:solidFill>
                <a:latin typeface="DejaVu Sans"/>
                <a:ea typeface="DejaVu Sans"/>
                <a:cs typeface="DejaVu Sans"/>
              </a:defRPr>
            </a:defPPr>
            <a:lvl1pPr>
              <a:buNone/>
              <a:defRPr sz="2025" b="0">
                <a:solidFill>
                  <a:srgbClr val="217E95"/>
                </a:solidFill>
                <a:latin typeface="DejaVu Sans"/>
                <a:ea typeface="DejaVu Sans"/>
                <a:cs typeface="DejaVu Sans"/>
              </a:defRPr>
            </a:lvl1pPr>
            <a:lvl2pPr>
              <a:buNone/>
              <a:defRPr sz="2025" b="0">
                <a:solidFill>
                  <a:srgbClr val="217E95"/>
                </a:solidFill>
                <a:latin typeface="DejaVu Sans"/>
                <a:ea typeface="DejaVu Sans"/>
                <a:cs typeface="DejaVu Sans"/>
              </a:defRPr>
            </a:lvl2pPr>
            <a:lvl3pPr>
              <a:buNone/>
              <a:defRPr sz="2025" b="0">
                <a:solidFill>
                  <a:srgbClr val="217E95"/>
                </a:solidFill>
                <a:latin typeface="DejaVu Sans"/>
                <a:ea typeface="DejaVu Sans"/>
                <a:cs typeface="DejaVu Sans"/>
              </a:defRPr>
            </a:lvl3pPr>
            <a:lvl4pPr>
              <a:buNone/>
              <a:defRPr sz="2025" b="0">
                <a:solidFill>
                  <a:srgbClr val="217E95"/>
                </a:solidFill>
                <a:latin typeface="DejaVu Sans"/>
                <a:ea typeface="DejaVu Sans"/>
                <a:cs typeface="DejaVu Sans"/>
              </a:defRPr>
            </a:lvl4pPr>
            <a:lvl5pPr>
              <a:buNone/>
              <a:defRPr sz="2025" b="0">
                <a:solidFill>
                  <a:srgbClr val="217E95"/>
                </a:solidFill>
                <a:latin typeface="DejaVu Sans"/>
                <a:ea typeface="DejaVu Sans"/>
                <a:cs typeface="DejaVu Sans"/>
              </a:defRPr>
            </a:lvl5pPr>
            <a:lvl6pPr>
              <a:buNone/>
              <a:defRPr sz="2025" b="0">
                <a:solidFill>
                  <a:srgbClr val="217E95"/>
                </a:solidFill>
                <a:latin typeface="DejaVu Sans"/>
                <a:ea typeface="DejaVu Sans"/>
                <a:cs typeface="DejaVu Sans"/>
              </a:defRPr>
            </a:lvl6pPr>
            <a:lvl7pPr>
              <a:buNone/>
              <a:defRPr sz="2025" b="0">
                <a:solidFill>
                  <a:srgbClr val="217E95"/>
                </a:solidFill>
                <a:latin typeface="DejaVu Sans"/>
                <a:ea typeface="DejaVu Sans"/>
                <a:cs typeface="DejaVu Sans"/>
              </a:defRPr>
            </a:lvl7pPr>
            <a:lvl8pPr>
              <a:buNone/>
              <a:defRPr sz="2025" b="0">
                <a:solidFill>
                  <a:srgbClr val="217E95"/>
                </a:solidFill>
                <a:latin typeface="DejaVu Sans"/>
                <a:ea typeface="DejaVu Sans"/>
                <a:cs typeface="DejaVu Sans"/>
              </a:defRPr>
            </a:lvl8pPr>
            <a:lvl9pPr>
              <a:buNone/>
              <a:defRPr sz="2025" b="0">
                <a:solidFill>
                  <a:srgbClr val="217E95"/>
                </a:solidFill>
                <a:latin typeface="DejaVu Sans"/>
                <a:ea typeface="DejaVu Sans"/>
                <a:cs typeface="DejaVu Sans"/>
              </a:defRPr>
            </a:lvl9pPr>
          </a:lstStyle>
          <a:p xmlns:a="http://schemas.openxmlformats.org/drawingml/2006/main">
            <a:pPr>
              <a:buNone/>
              <a:defRPr sz="2025" b="0">
                <a:solidFill>
                  <a:srgbClr val="217E95"/>
                </a:solidFill>
                <a:latin typeface="DejaVu Sans"/>
                <a:ea typeface="DejaVu Sans"/>
                <a:cs typeface="DejaVu Sans"/>
              </a:defRPr>
            </a:pPr>
            <a:r>
              <a:rPr sz="2025" b="0">
                <a:solidFill>
                  <a:srgbClr val="217E95"/>
                </a:solidFill>
                <a:latin typeface="DejaVu Sans"/>
                <a:ea typeface="DejaVu Sans"/>
                <a:cs typeface="DejaVu Sans"/>
                <a:hlinkClick xmlns:r="http://schemas.openxmlformats.org/officeDocument/2006/relationships" r:id="R5519093bd8c54fae"/>
              </a:rPr>
              <a:t>VARA FM: prenos in licenca</a:t>
            </a:r>
          </a:p>
        </p:txBody>
      </p:sp>
      <p:sp>
        <p:nvSpPr>
          <p:cNvPr id="5" name="">
            <a:extLst xmlns:a="http://schemas.openxmlformats.org/drawingml/2006/main">
              <a:ext uri="{FF2B5EF4-FFF2-40B4-BE49-F238E27FC236}">
                <a16:creationId xmlns:a16="http://schemas.microsoft.com/office/drawing/2014/main" id="{13C773CB-CBEE-4CEA-BBC4-1003E9D8C9DE}"/>
              </a:ext>
            </a:extLst>
          </p:cNvPr>
          <p:cNvSpPr>
            <a:spLocks xmlns:a="http://schemas.openxmlformats.org/drawingml/2006/main" noGrp="1"/>
          </p:cNvSpPr>
          <p:nvPr/>
        </p:nvSpPr>
        <p:spPr>
          <a:xfrm xmlns:a="http://schemas.openxmlformats.org/drawingml/2006/main">
            <a:off x="685800" y="3810000"/>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217E95"/>
                </a:solidFill>
                <a:latin typeface="DejaVu Sans"/>
                <a:ea typeface="DejaVu Sans"/>
                <a:cs typeface="DejaVu Sans"/>
              </a:defRPr>
            </a:defPPr>
            <a:lvl1pPr>
              <a:buNone/>
              <a:defRPr sz="2025" b="0">
                <a:solidFill>
                  <a:srgbClr val="217E95"/>
                </a:solidFill>
                <a:latin typeface="DejaVu Sans"/>
                <a:ea typeface="DejaVu Sans"/>
                <a:cs typeface="DejaVu Sans"/>
              </a:defRPr>
            </a:lvl1pPr>
            <a:lvl2pPr>
              <a:buNone/>
              <a:defRPr sz="2025" b="0">
                <a:solidFill>
                  <a:srgbClr val="217E95"/>
                </a:solidFill>
                <a:latin typeface="DejaVu Sans"/>
                <a:ea typeface="DejaVu Sans"/>
                <a:cs typeface="DejaVu Sans"/>
              </a:defRPr>
            </a:lvl2pPr>
            <a:lvl3pPr>
              <a:buNone/>
              <a:defRPr sz="2025" b="0">
                <a:solidFill>
                  <a:srgbClr val="217E95"/>
                </a:solidFill>
                <a:latin typeface="DejaVu Sans"/>
                <a:ea typeface="DejaVu Sans"/>
                <a:cs typeface="DejaVu Sans"/>
              </a:defRPr>
            </a:lvl3pPr>
            <a:lvl4pPr>
              <a:buNone/>
              <a:defRPr sz="2025" b="0">
                <a:solidFill>
                  <a:srgbClr val="217E95"/>
                </a:solidFill>
                <a:latin typeface="DejaVu Sans"/>
                <a:ea typeface="DejaVu Sans"/>
                <a:cs typeface="DejaVu Sans"/>
              </a:defRPr>
            </a:lvl4pPr>
            <a:lvl5pPr>
              <a:buNone/>
              <a:defRPr sz="2025" b="0">
                <a:solidFill>
                  <a:srgbClr val="217E95"/>
                </a:solidFill>
                <a:latin typeface="DejaVu Sans"/>
                <a:ea typeface="DejaVu Sans"/>
                <a:cs typeface="DejaVu Sans"/>
              </a:defRPr>
            </a:lvl5pPr>
            <a:lvl6pPr>
              <a:buNone/>
              <a:defRPr sz="2025" b="0">
                <a:solidFill>
                  <a:srgbClr val="217E95"/>
                </a:solidFill>
                <a:latin typeface="DejaVu Sans"/>
                <a:ea typeface="DejaVu Sans"/>
                <a:cs typeface="DejaVu Sans"/>
              </a:defRPr>
            </a:lvl6pPr>
            <a:lvl7pPr>
              <a:buNone/>
              <a:defRPr sz="2025" b="0">
                <a:solidFill>
                  <a:srgbClr val="217E95"/>
                </a:solidFill>
                <a:latin typeface="DejaVu Sans"/>
                <a:ea typeface="DejaVu Sans"/>
                <a:cs typeface="DejaVu Sans"/>
              </a:defRPr>
            </a:lvl7pPr>
            <a:lvl8pPr>
              <a:buNone/>
              <a:defRPr sz="2025" b="0">
                <a:solidFill>
                  <a:srgbClr val="217E95"/>
                </a:solidFill>
                <a:latin typeface="DejaVu Sans"/>
                <a:ea typeface="DejaVu Sans"/>
                <a:cs typeface="DejaVu Sans"/>
              </a:defRPr>
            </a:lvl8pPr>
            <a:lvl9pPr>
              <a:buNone/>
              <a:defRPr sz="2025" b="0">
                <a:solidFill>
                  <a:srgbClr val="217E95"/>
                </a:solidFill>
                <a:latin typeface="DejaVu Sans"/>
                <a:ea typeface="DejaVu Sans"/>
                <a:cs typeface="DejaVu Sans"/>
              </a:defRPr>
            </a:lvl9pPr>
          </a:lstStyle>
          <a:p xmlns:a="http://schemas.openxmlformats.org/drawingml/2006/main">
            <a:pPr>
              <a:buNone/>
              <a:defRPr sz="2025" b="0">
                <a:solidFill>
                  <a:srgbClr val="217E95"/>
                </a:solidFill>
                <a:latin typeface="DejaVu Sans"/>
                <a:ea typeface="DejaVu Sans"/>
                <a:cs typeface="DejaVu Sans"/>
              </a:defRPr>
            </a:pPr>
            <a:r>
              <a:rPr sz="2025" b="0">
                <a:solidFill>
                  <a:srgbClr val="217E95"/>
                </a:solidFill>
                <a:latin typeface="DejaVu Sans"/>
                <a:ea typeface="DejaVu Sans"/>
                <a:cs typeface="DejaVu Sans"/>
                <a:hlinkClick xmlns:r="http://schemas.openxmlformats.org/officeDocument/2006/relationships" r:id="R0eeea7008a774326"/>
              </a:rPr>
              <a:t>Linux: aktualna navodila Winlink</a:t>
            </a:r>
          </a:p>
        </p:txBody>
      </p:sp>
      <p:sp>
        <p:nvSpPr>
          <p:cNvPr id="6" name="">
            <a:extLst xmlns:a="http://schemas.openxmlformats.org/drawingml/2006/main">
              <a:ext uri="{FF2B5EF4-FFF2-40B4-BE49-F238E27FC236}">
                <a16:creationId xmlns:a16="http://schemas.microsoft.com/office/drawing/2014/main" id="{7A4440F9-088A-422C-84BD-B77545DDAAEC}"/>
              </a:ext>
            </a:extLst>
          </p:cNvPr>
          <p:cNvSpPr>
            <a:spLocks xmlns:a="http://schemas.openxmlformats.org/drawingml/2006/main" noGrp="1"/>
          </p:cNvSpPr>
          <p:nvPr/>
        </p:nvSpPr>
        <p:spPr>
          <a:xfrm xmlns:a="http://schemas.openxmlformats.org/drawingml/2006/main">
            <a:off x="685800" y="4429125"/>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217E95"/>
                </a:solidFill>
                <a:latin typeface="DejaVu Sans"/>
                <a:ea typeface="DejaVu Sans"/>
                <a:cs typeface="DejaVu Sans"/>
              </a:defRPr>
            </a:defPPr>
            <a:lvl1pPr>
              <a:buNone/>
              <a:defRPr sz="2025" b="0">
                <a:solidFill>
                  <a:srgbClr val="217E95"/>
                </a:solidFill>
                <a:latin typeface="DejaVu Sans"/>
                <a:ea typeface="DejaVu Sans"/>
                <a:cs typeface="DejaVu Sans"/>
              </a:defRPr>
            </a:lvl1pPr>
            <a:lvl2pPr>
              <a:buNone/>
              <a:defRPr sz="2025" b="0">
                <a:solidFill>
                  <a:srgbClr val="217E95"/>
                </a:solidFill>
                <a:latin typeface="DejaVu Sans"/>
                <a:ea typeface="DejaVu Sans"/>
                <a:cs typeface="DejaVu Sans"/>
              </a:defRPr>
            </a:lvl2pPr>
            <a:lvl3pPr>
              <a:buNone/>
              <a:defRPr sz="2025" b="0">
                <a:solidFill>
                  <a:srgbClr val="217E95"/>
                </a:solidFill>
                <a:latin typeface="DejaVu Sans"/>
                <a:ea typeface="DejaVu Sans"/>
                <a:cs typeface="DejaVu Sans"/>
              </a:defRPr>
            </a:lvl3pPr>
            <a:lvl4pPr>
              <a:buNone/>
              <a:defRPr sz="2025" b="0">
                <a:solidFill>
                  <a:srgbClr val="217E95"/>
                </a:solidFill>
                <a:latin typeface="DejaVu Sans"/>
                <a:ea typeface="DejaVu Sans"/>
                <a:cs typeface="DejaVu Sans"/>
              </a:defRPr>
            </a:lvl4pPr>
            <a:lvl5pPr>
              <a:buNone/>
              <a:defRPr sz="2025" b="0">
                <a:solidFill>
                  <a:srgbClr val="217E95"/>
                </a:solidFill>
                <a:latin typeface="DejaVu Sans"/>
                <a:ea typeface="DejaVu Sans"/>
                <a:cs typeface="DejaVu Sans"/>
              </a:defRPr>
            </a:lvl5pPr>
            <a:lvl6pPr>
              <a:buNone/>
              <a:defRPr sz="2025" b="0">
                <a:solidFill>
                  <a:srgbClr val="217E95"/>
                </a:solidFill>
                <a:latin typeface="DejaVu Sans"/>
                <a:ea typeface="DejaVu Sans"/>
                <a:cs typeface="DejaVu Sans"/>
              </a:defRPr>
            </a:lvl6pPr>
            <a:lvl7pPr>
              <a:buNone/>
              <a:defRPr sz="2025" b="0">
                <a:solidFill>
                  <a:srgbClr val="217E95"/>
                </a:solidFill>
                <a:latin typeface="DejaVu Sans"/>
                <a:ea typeface="DejaVu Sans"/>
                <a:cs typeface="DejaVu Sans"/>
              </a:defRPr>
            </a:lvl7pPr>
            <a:lvl8pPr>
              <a:buNone/>
              <a:defRPr sz="2025" b="0">
                <a:solidFill>
                  <a:srgbClr val="217E95"/>
                </a:solidFill>
                <a:latin typeface="DejaVu Sans"/>
                <a:ea typeface="DejaVu Sans"/>
                <a:cs typeface="DejaVu Sans"/>
              </a:defRPr>
            </a:lvl8pPr>
            <a:lvl9pPr>
              <a:buNone/>
              <a:defRPr sz="2025" b="0">
                <a:solidFill>
                  <a:srgbClr val="217E95"/>
                </a:solidFill>
                <a:latin typeface="DejaVu Sans"/>
                <a:ea typeface="DejaVu Sans"/>
                <a:cs typeface="DejaVu Sans"/>
              </a:defRPr>
            </a:lvl9pPr>
          </a:lstStyle>
          <a:p xmlns:a="http://schemas.openxmlformats.org/drawingml/2006/main">
            <a:pPr>
              <a:buNone/>
              <a:defRPr sz="2025" b="0">
                <a:solidFill>
                  <a:srgbClr val="217E95"/>
                </a:solidFill>
                <a:latin typeface="DejaVu Sans"/>
                <a:ea typeface="DejaVu Sans"/>
                <a:cs typeface="DejaVu Sans"/>
              </a:defRPr>
            </a:pPr>
            <a:r>
              <a:rPr sz="2025" b="0">
                <a:solidFill>
                  <a:srgbClr val="217E95"/>
                </a:solidFill>
                <a:latin typeface="DejaVu Sans"/>
                <a:ea typeface="DejaVu Sans"/>
                <a:cs typeface="DejaVu Sans"/>
                <a:hlinkClick xmlns:r="http://schemas.openxmlformats.org/officeDocument/2006/relationships" r:id="Rfd162bacd89a4d5c"/>
              </a:rPr>
              <a:t>Winelink: Wine za Winlink Express in VARA</a:t>
            </a:r>
          </a:p>
        </p:txBody>
      </p:sp>
      <p:sp>
        <p:nvSpPr>
          <p:cNvPr id="7" name="">
            <a:extLst xmlns:a="http://schemas.openxmlformats.org/drawingml/2006/main">
              <a:ext uri="{FF2B5EF4-FFF2-40B4-BE49-F238E27FC236}">
                <a16:creationId xmlns:a16="http://schemas.microsoft.com/office/drawing/2014/main" id="{822710DA-E46F-43EA-A6DF-255023D69C4E}"/>
              </a:ext>
            </a:extLst>
          </p:cNvPr>
          <p:cNvSpPr>
            <a:spLocks xmlns:a="http://schemas.openxmlformats.org/drawingml/2006/main" noGrp="1"/>
          </p:cNvSpPr>
          <p:nvPr/>
        </p:nvSpPr>
        <p:spPr>
          <a:xfrm xmlns:a="http://schemas.openxmlformats.org/drawingml/2006/main">
            <a:off x="685800" y="5048250"/>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217E95"/>
                </a:solidFill>
                <a:latin typeface="DejaVu Sans"/>
                <a:ea typeface="DejaVu Sans"/>
                <a:cs typeface="DejaVu Sans"/>
              </a:defRPr>
            </a:defPPr>
            <a:lvl1pPr>
              <a:buNone/>
              <a:defRPr sz="2025" b="0">
                <a:solidFill>
                  <a:srgbClr val="217E95"/>
                </a:solidFill>
                <a:latin typeface="DejaVu Sans"/>
                <a:ea typeface="DejaVu Sans"/>
                <a:cs typeface="DejaVu Sans"/>
              </a:defRPr>
            </a:lvl1pPr>
            <a:lvl2pPr>
              <a:buNone/>
              <a:defRPr sz="2025" b="0">
                <a:solidFill>
                  <a:srgbClr val="217E95"/>
                </a:solidFill>
                <a:latin typeface="DejaVu Sans"/>
                <a:ea typeface="DejaVu Sans"/>
                <a:cs typeface="DejaVu Sans"/>
              </a:defRPr>
            </a:lvl2pPr>
            <a:lvl3pPr>
              <a:buNone/>
              <a:defRPr sz="2025" b="0">
                <a:solidFill>
                  <a:srgbClr val="217E95"/>
                </a:solidFill>
                <a:latin typeface="DejaVu Sans"/>
                <a:ea typeface="DejaVu Sans"/>
                <a:cs typeface="DejaVu Sans"/>
              </a:defRPr>
            </a:lvl3pPr>
            <a:lvl4pPr>
              <a:buNone/>
              <a:defRPr sz="2025" b="0">
                <a:solidFill>
                  <a:srgbClr val="217E95"/>
                </a:solidFill>
                <a:latin typeface="DejaVu Sans"/>
                <a:ea typeface="DejaVu Sans"/>
                <a:cs typeface="DejaVu Sans"/>
              </a:defRPr>
            </a:lvl4pPr>
            <a:lvl5pPr>
              <a:buNone/>
              <a:defRPr sz="2025" b="0">
                <a:solidFill>
                  <a:srgbClr val="217E95"/>
                </a:solidFill>
                <a:latin typeface="DejaVu Sans"/>
                <a:ea typeface="DejaVu Sans"/>
                <a:cs typeface="DejaVu Sans"/>
              </a:defRPr>
            </a:lvl5pPr>
            <a:lvl6pPr>
              <a:buNone/>
              <a:defRPr sz="2025" b="0">
                <a:solidFill>
                  <a:srgbClr val="217E95"/>
                </a:solidFill>
                <a:latin typeface="DejaVu Sans"/>
                <a:ea typeface="DejaVu Sans"/>
                <a:cs typeface="DejaVu Sans"/>
              </a:defRPr>
            </a:lvl6pPr>
            <a:lvl7pPr>
              <a:buNone/>
              <a:defRPr sz="2025" b="0">
                <a:solidFill>
                  <a:srgbClr val="217E95"/>
                </a:solidFill>
                <a:latin typeface="DejaVu Sans"/>
                <a:ea typeface="DejaVu Sans"/>
                <a:cs typeface="DejaVu Sans"/>
              </a:defRPr>
            </a:lvl7pPr>
            <a:lvl8pPr>
              <a:buNone/>
              <a:defRPr sz="2025" b="0">
                <a:solidFill>
                  <a:srgbClr val="217E95"/>
                </a:solidFill>
                <a:latin typeface="DejaVu Sans"/>
                <a:ea typeface="DejaVu Sans"/>
                <a:cs typeface="DejaVu Sans"/>
              </a:defRPr>
            </a:lvl8pPr>
            <a:lvl9pPr>
              <a:buNone/>
              <a:defRPr sz="2025" b="0">
                <a:solidFill>
                  <a:srgbClr val="217E95"/>
                </a:solidFill>
                <a:latin typeface="DejaVu Sans"/>
                <a:ea typeface="DejaVu Sans"/>
                <a:cs typeface="DejaVu Sans"/>
              </a:defRPr>
            </a:lvl9pPr>
          </a:lstStyle>
          <a:p xmlns:a="http://schemas.openxmlformats.org/drawingml/2006/main">
            <a:pPr>
              <a:buNone/>
              <a:defRPr sz="2025" b="0">
                <a:solidFill>
                  <a:srgbClr val="217E95"/>
                </a:solidFill>
                <a:latin typeface="DejaVu Sans"/>
                <a:ea typeface="DejaVu Sans"/>
                <a:cs typeface="DejaVu Sans"/>
              </a:defRPr>
            </a:pPr>
            <a:r>
              <a:rPr sz="2025" b="0">
                <a:solidFill>
                  <a:srgbClr val="217E95"/>
                </a:solidFill>
                <a:latin typeface="DejaVu Sans"/>
                <a:ea typeface="DejaVu Sans"/>
                <a:cs typeface="DejaVu Sans"/>
                <a:hlinkClick xmlns:r="http://schemas.openxmlformats.org/officeDocument/2006/relationships" r:id="R46b0e2706c974f43"/>
              </a:rPr>
              <a:t>Moj opis delujoče postaje</a:t>
            </a:r>
          </a:p>
        </p:txBody>
      </p:sp>
      <p:sp>
        <p:nvSpPr>
          <p:cNvPr id="8" name="">
            <a:extLst xmlns:a="http://schemas.openxmlformats.org/drawingml/2006/main">
              <a:ext uri="{FF2B5EF4-FFF2-40B4-BE49-F238E27FC236}">
                <a16:creationId xmlns:a16="http://schemas.microsoft.com/office/drawing/2014/main" id="{93D981A0-472F-4111-970B-1DA7BECD18E8}"/>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buNone/>
              <a:defRPr sz="1500" b="0">
                <a:solidFill>
                  <a:srgbClr val="52677A"/>
                </a:solidFill>
                <a:latin typeface="DejaVu Sans"/>
                <a:ea typeface="DejaVu Sans"/>
                <a:cs typeface="DejaVu Sans"/>
              </a:defRPr>
            </a:lvl1pPr>
            <a:lvl2pPr>
              <a:buNone/>
              <a:defRPr sz="1500" b="0">
                <a:solidFill>
                  <a:srgbClr val="52677A"/>
                </a:solidFill>
                <a:latin typeface="DejaVu Sans"/>
                <a:ea typeface="DejaVu Sans"/>
                <a:cs typeface="DejaVu Sans"/>
              </a:defRPr>
            </a:lvl2pPr>
            <a:lvl3pPr>
              <a:buNone/>
              <a:defRPr sz="1500" b="0">
                <a:solidFill>
                  <a:srgbClr val="52677A"/>
                </a:solidFill>
                <a:latin typeface="DejaVu Sans"/>
                <a:ea typeface="DejaVu Sans"/>
                <a:cs typeface="DejaVu Sans"/>
              </a:defRPr>
            </a:lvl3pPr>
            <a:lvl4pPr>
              <a:buNone/>
              <a:defRPr sz="1500" b="0">
                <a:solidFill>
                  <a:srgbClr val="52677A"/>
                </a:solidFill>
                <a:latin typeface="DejaVu Sans"/>
                <a:ea typeface="DejaVu Sans"/>
                <a:cs typeface="DejaVu Sans"/>
              </a:defRPr>
            </a:lvl4pPr>
            <a:lvl5pPr>
              <a:buNone/>
              <a:defRPr sz="1500" b="0">
                <a:solidFill>
                  <a:srgbClr val="52677A"/>
                </a:solidFill>
                <a:latin typeface="DejaVu Sans"/>
                <a:ea typeface="DejaVu Sans"/>
                <a:cs typeface="DejaVu Sans"/>
              </a:defRPr>
            </a:lvl5pPr>
            <a:lvl6pPr>
              <a:buNone/>
              <a:defRPr sz="1500" b="0">
                <a:solidFill>
                  <a:srgbClr val="52677A"/>
                </a:solidFill>
                <a:latin typeface="DejaVu Sans"/>
                <a:ea typeface="DejaVu Sans"/>
                <a:cs typeface="DejaVu Sans"/>
              </a:defRPr>
            </a:lvl6pPr>
            <a:lvl7pPr>
              <a:buNone/>
              <a:defRPr sz="1500" b="0">
                <a:solidFill>
                  <a:srgbClr val="52677A"/>
                </a:solidFill>
                <a:latin typeface="DejaVu Sans"/>
                <a:ea typeface="DejaVu Sans"/>
                <a:cs typeface="DejaVu Sans"/>
              </a:defRPr>
            </a:lvl7pPr>
            <a:lvl8pPr>
              <a:buNone/>
              <a:defRPr sz="1500" b="0">
                <a:solidFill>
                  <a:srgbClr val="52677A"/>
                </a:solidFill>
                <a:latin typeface="DejaVu Sans"/>
                <a:ea typeface="DejaVu Sans"/>
                <a:cs typeface="DejaVu Sans"/>
              </a:defRPr>
            </a:lvl8pPr>
            <a:lvl9pPr>
              <a:buNone/>
              <a:defRPr sz="1500" b="0">
                <a:solidFill>
                  <a:srgbClr val="52677A"/>
                </a:solidFill>
                <a:latin typeface="DejaVu Sans"/>
                <a:ea typeface="DejaVu Sans"/>
                <a:cs typeface="DejaVu Sans"/>
              </a:defRPr>
            </a:lvl9pPr>
          </a:lstStyle>
          <a:p xmlns:a="http://schemas.openxmlformats.org/drawingml/2006/main">
            <a:pPr>
              <a:buNone/>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27</a:t>
            </a:r>
          </a:p>
        </p:txBody>
      </p:sp>
    </p:spTree>
    <p:extLst>
      <p:ext uri="{BB962C8B-B14F-4D97-AF65-F5344CB8AC3E}">
        <p14:creationId xmlns:p14="http://schemas.microsoft.com/office/powerpoint/2010/main" val="2042987558"/>
      </p:ext>
    </p:extLst>
  </p:cSld>
</p:sld>
</file>

<file path=ppt/slides/slide28.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550F380-1101-45C6-B093-04EB48145A84}"/>
              </a:ext>
            </a:extLst>
          </p:cNvPr>
          <p:cNvSpPr>
            <a:spLocks xmlns:a="http://schemas.openxmlformats.org/drawingml/2006/main" noGrp="1"/>
          </p:cNvSpPr>
          <p:nvPr/>
        </p:nvSpPr>
        <p:spPr>
          <a:xfrm xmlns:a="http://schemas.openxmlformats.org/drawingml/2006/main">
            <a:off x="685800" y="457200"/>
            <a:ext cx="108204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172B42"/>
                </a:solidFill>
                <a:latin typeface="DejaVu Sans"/>
                <a:ea typeface="DejaVu Sans"/>
                <a:cs typeface="DejaVu Sans"/>
              </a:defRPr>
            </a:defPPr>
            <a:lvl1pPr>
              <a:defRPr sz="3000" b="1">
                <a:solidFill>
                  <a:srgbClr val="172B42"/>
                </a:solidFill>
                <a:latin typeface="DejaVu Sans"/>
                <a:ea typeface="DejaVu Sans"/>
                <a:cs typeface="DejaVu Sans"/>
              </a:defRPr>
            </a:lvl1pPr>
            <a:lvl2pPr>
              <a:defRPr sz="3000" b="1">
                <a:solidFill>
                  <a:srgbClr val="172B42"/>
                </a:solidFill>
                <a:latin typeface="DejaVu Sans"/>
                <a:ea typeface="DejaVu Sans"/>
                <a:cs typeface="DejaVu Sans"/>
              </a:defRPr>
            </a:lvl2pPr>
            <a:lvl3pPr>
              <a:defRPr sz="3000" b="1">
                <a:solidFill>
                  <a:srgbClr val="172B42"/>
                </a:solidFill>
                <a:latin typeface="DejaVu Sans"/>
                <a:ea typeface="DejaVu Sans"/>
                <a:cs typeface="DejaVu Sans"/>
              </a:defRPr>
            </a:lvl3pPr>
            <a:lvl4pPr>
              <a:defRPr sz="3000" b="1">
                <a:solidFill>
                  <a:srgbClr val="172B42"/>
                </a:solidFill>
                <a:latin typeface="DejaVu Sans"/>
                <a:ea typeface="DejaVu Sans"/>
                <a:cs typeface="DejaVu Sans"/>
              </a:defRPr>
            </a:lvl4pPr>
            <a:lvl5pPr>
              <a:defRPr sz="3000" b="1">
                <a:solidFill>
                  <a:srgbClr val="172B42"/>
                </a:solidFill>
                <a:latin typeface="DejaVu Sans"/>
                <a:ea typeface="DejaVu Sans"/>
                <a:cs typeface="DejaVu Sans"/>
              </a:defRPr>
            </a:lvl5pPr>
            <a:lvl6pPr>
              <a:defRPr sz="3000" b="1">
                <a:solidFill>
                  <a:srgbClr val="172B42"/>
                </a:solidFill>
                <a:latin typeface="DejaVu Sans"/>
                <a:ea typeface="DejaVu Sans"/>
                <a:cs typeface="DejaVu Sans"/>
              </a:defRPr>
            </a:lvl6pPr>
            <a:lvl7pPr>
              <a:defRPr sz="3000" b="1">
                <a:solidFill>
                  <a:srgbClr val="172B42"/>
                </a:solidFill>
                <a:latin typeface="DejaVu Sans"/>
                <a:ea typeface="DejaVu Sans"/>
                <a:cs typeface="DejaVu Sans"/>
              </a:defRPr>
            </a:lvl7pPr>
            <a:lvl8pPr>
              <a:defRPr sz="3000" b="1">
                <a:solidFill>
                  <a:srgbClr val="172B42"/>
                </a:solidFill>
                <a:latin typeface="DejaVu Sans"/>
                <a:ea typeface="DejaVu Sans"/>
                <a:cs typeface="DejaVu Sans"/>
              </a:defRPr>
            </a:lvl8pPr>
            <a:lvl9pPr>
              <a:defRPr sz="3000" b="1">
                <a:solidFill>
                  <a:srgbClr val="172B42"/>
                </a:solidFill>
                <a:latin typeface="DejaVu Sans"/>
                <a:ea typeface="DejaVu Sans"/>
                <a:cs typeface="DejaVu Sans"/>
              </a:defRPr>
            </a:lvl9pPr>
          </a:lstStyle>
          <a:p xmlns:a="http://schemas.openxmlformats.org/drawingml/2006/main">
            <a:pPr>
              <a:defRPr sz="3000" b="1">
                <a:solidFill>
                  <a:srgbClr val="172B42"/>
                </a:solidFill>
                <a:latin typeface="DejaVu Sans"/>
                <a:ea typeface="DejaVu Sans"/>
                <a:cs typeface="DejaVu Sans"/>
              </a:defRPr>
            </a:pPr>
            <a:r>
              <a:rPr sz="3000" b="1">
                <a:solidFill>
                  <a:srgbClr val="172B42"/>
                </a:solidFill>
                <a:latin typeface="DejaVu Sans"/>
                <a:ea typeface="DejaVu Sans"/>
                <a:cs typeface="DejaVu Sans"/>
              </a:rPr>
              <a:t>Moje nastavitve PTT prek CAT</a:t>
            </a:r>
          </a:p>
        </p:txBody>
      </p:sp>
      <p:sp>
        <p:nvSpPr>
          <p:cNvPr id="2" name="">
            <a:extLst xmlns:a="http://schemas.openxmlformats.org/drawingml/2006/main">
              <a:ext uri="{FF2B5EF4-FFF2-40B4-BE49-F238E27FC236}">
                <a16:creationId xmlns:a16="http://schemas.microsoft.com/office/drawing/2014/main" id="{9BF9B167-A6BA-4BE8-8A50-D9C939D5C56F}"/>
              </a:ext>
            </a:extLst>
          </p:cNvPr>
          <p:cNvSpPr>
            <a:spLocks xmlns:a="http://schemas.openxmlformats.org/drawingml/2006/main" noGrp="1"/>
          </p:cNvSpPr>
          <p:nvPr/>
        </p:nvSpPr>
        <p:spPr>
          <a:xfrm xmlns:a="http://schemas.openxmlformats.org/drawingml/2006/main">
            <a:off x="685800" y="1304925"/>
            <a:ext cx="10820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217E95"/>
                </a:solidFill>
                <a:latin typeface="DejaVu Sans"/>
                <a:ea typeface="DejaVu Sans"/>
                <a:cs typeface="DejaVu Sans"/>
              </a:defRPr>
            </a:defPPr>
            <a:lvl1pPr>
              <a:defRPr sz="1500" b="0">
                <a:solidFill>
                  <a:srgbClr val="217E95"/>
                </a:solidFill>
                <a:latin typeface="DejaVu Sans"/>
                <a:ea typeface="DejaVu Sans"/>
                <a:cs typeface="DejaVu Sans"/>
              </a:defRPr>
            </a:lvl1pPr>
            <a:lvl2pPr>
              <a:defRPr sz="1500" b="0">
                <a:solidFill>
                  <a:srgbClr val="217E95"/>
                </a:solidFill>
                <a:latin typeface="DejaVu Sans"/>
                <a:ea typeface="DejaVu Sans"/>
                <a:cs typeface="DejaVu Sans"/>
              </a:defRPr>
            </a:lvl2pPr>
            <a:lvl3pPr>
              <a:defRPr sz="1500" b="0">
                <a:solidFill>
                  <a:srgbClr val="217E95"/>
                </a:solidFill>
                <a:latin typeface="DejaVu Sans"/>
                <a:ea typeface="DejaVu Sans"/>
                <a:cs typeface="DejaVu Sans"/>
              </a:defRPr>
            </a:lvl3pPr>
            <a:lvl4pPr>
              <a:defRPr sz="1500" b="0">
                <a:solidFill>
                  <a:srgbClr val="217E95"/>
                </a:solidFill>
                <a:latin typeface="DejaVu Sans"/>
                <a:ea typeface="DejaVu Sans"/>
                <a:cs typeface="DejaVu Sans"/>
              </a:defRPr>
            </a:lvl4pPr>
            <a:lvl5pPr>
              <a:defRPr sz="1500" b="0">
                <a:solidFill>
                  <a:srgbClr val="217E95"/>
                </a:solidFill>
                <a:latin typeface="DejaVu Sans"/>
                <a:ea typeface="DejaVu Sans"/>
                <a:cs typeface="DejaVu Sans"/>
              </a:defRPr>
            </a:lvl5pPr>
            <a:lvl6pPr>
              <a:defRPr sz="1500" b="0">
                <a:solidFill>
                  <a:srgbClr val="217E95"/>
                </a:solidFill>
                <a:latin typeface="DejaVu Sans"/>
                <a:ea typeface="DejaVu Sans"/>
                <a:cs typeface="DejaVu Sans"/>
              </a:defRPr>
            </a:lvl6pPr>
            <a:lvl7pPr>
              <a:defRPr sz="1500" b="0">
                <a:solidFill>
                  <a:srgbClr val="217E95"/>
                </a:solidFill>
                <a:latin typeface="DejaVu Sans"/>
                <a:ea typeface="DejaVu Sans"/>
                <a:cs typeface="DejaVu Sans"/>
              </a:defRPr>
            </a:lvl7pPr>
            <a:lvl8pPr>
              <a:defRPr sz="1500" b="0">
                <a:solidFill>
                  <a:srgbClr val="217E95"/>
                </a:solidFill>
                <a:latin typeface="DejaVu Sans"/>
                <a:ea typeface="DejaVu Sans"/>
                <a:cs typeface="DejaVu Sans"/>
              </a:defRPr>
            </a:lvl8pPr>
            <a:lvl9pPr>
              <a:defRPr sz="1500" b="0">
                <a:solidFill>
                  <a:srgbClr val="217E95"/>
                </a:solidFill>
                <a:latin typeface="DejaVu Sans"/>
                <a:ea typeface="DejaVu Sans"/>
                <a:cs typeface="DejaVu Sans"/>
              </a:defRPr>
            </a:lvl9pPr>
          </a:lstStyle>
          <a:p xmlns:a="http://schemas.openxmlformats.org/drawingml/2006/main">
            <a:pPr>
              <a:defRPr sz="1500" b="0">
                <a:solidFill>
                  <a:srgbClr val="217E95"/>
                </a:solidFill>
                <a:latin typeface="DejaVu Sans"/>
                <a:ea typeface="DejaVu Sans"/>
                <a:cs typeface="DejaVu Sans"/>
              </a:defRPr>
            </a:pPr>
            <a:r>
              <a:rPr sz="1500" b="0">
                <a:solidFill>
                  <a:srgbClr val="217E95"/>
                </a:solidFill>
                <a:latin typeface="DejaVu Sans"/>
                <a:ea typeface="DejaVu Sans"/>
                <a:cs typeface="DejaVu Sans"/>
              </a:rPr>
              <a:t>Rezervni prikaz ob nedelovanju ISL Light</a:t>
            </a:r>
          </a:p>
        </p:txBody>
      </p:sp>
      <p:sp>
        <p:nvSpPr>
          <p:cNvPr id="3" name="">
            <a:extLst xmlns:a="http://schemas.openxmlformats.org/drawingml/2006/main">
              <a:ext uri="{FF2B5EF4-FFF2-40B4-BE49-F238E27FC236}">
                <a16:creationId xmlns:a16="http://schemas.microsoft.com/office/drawing/2014/main" id="{6B522BD9-356B-4F1E-9762-3C04A595B1CE}"/>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defRPr sz="1500" b="0">
                <a:solidFill>
                  <a:srgbClr val="52677A"/>
                </a:solidFill>
                <a:latin typeface="DejaVu Sans"/>
                <a:ea typeface="DejaVu Sans"/>
                <a:cs typeface="DejaVu Sans"/>
              </a:defRPr>
            </a:lvl1pPr>
            <a:lvl2pPr>
              <a:defRPr sz="1500" b="0">
                <a:solidFill>
                  <a:srgbClr val="52677A"/>
                </a:solidFill>
                <a:latin typeface="DejaVu Sans"/>
                <a:ea typeface="DejaVu Sans"/>
                <a:cs typeface="DejaVu Sans"/>
              </a:defRPr>
            </a:lvl2pPr>
            <a:lvl3pPr>
              <a:defRPr sz="1500" b="0">
                <a:solidFill>
                  <a:srgbClr val="52677A"/>
                </a:solidFill>
                <a:latin typeface="DejaVu Sans"/>
                <a:ea typeface="DejaVu Sans"/>
                <a:cs typeface="DejaVu Sans"/>
              </a:defRPr>
            </a:lvl3pPr>
            <a:lvl4pPr>
              <a:defRPr sz="1500" b="0">
                <a:solidFill>
                  <a:srgbClr val="52677A"/>
                </a:solidFill>
                <a:latin typeface="DejaVu Sans"/>
                <a:ea typeface="DejaVu Sans"/>
                <a:cs typeface="DejaVu Sans"/>
              </a:defRPr>
            </a:lvl4pPr>
            <a:lvl5pPr>
              <a:defRPr sz="1500" b="0">
                <a:solidFill>
                  <a:srgbClr val="52677A"/>
                </a:solidFill>
                <a:latin typeface="DejaVu Sans"/>
                <a:ea typeface="DejaVu Sans"/>
                <a:cs typeface="DejaVu Sans"/>
              </a:defRPr>
            </a:lvl5pPr>
            <a:lvl6pPr>
              <a:defRPr sz="1500" b="0">
                <a:solidFill>
                  <a:srgbClr val="52677A"/>
                </a:solidFill>
                <a:latin typeface="DejaVu Sans"/>
                <a:ea typeface="DejaVu Sans"/>
                <a:cs typeface="DejaVu Sans"/>
              </a:defRPr>
            </a:lvl6pPr>
            <a:lvl7pPr>
              <a:defRPr sz="1500" b="0">
                <a:solidFill>
                  <a:srgbClr val="52677A"/>
                </a:solidFill>
                <a:latin typeface="DejaVu Sans"/>
                <a:ea typeface="DejaVu Sans"/>
                <a:cs typeface="DejaVu Sans"/>
              </a:defRPr>
            </a:lvl7pPr>
            <a:lvl8pPr>
              <a:defRPr sz="1500" b="0">
                <a:solidFill>
                  <a:srgbClr val="52677A"/>
                </a:solidFill>
                <a:latin typeface="DejaVu Sans"/>
                <a:ea typeface="DejaVu Sans"/>
                <a:cs typeface="DejaVu Sans"/>
              </a:defRPr>
            </a:lvl8pPr>
            <a:lvl9pPr>
              <a:defRPr sz="1500" b="0">
                <a:solidFill>
                  <a:srgbClr val="52677A"/>
                </a:solidFill>
                <a:latin typeface="DejaVu Sans"/>
                <a:ea typeface="DejaVu Sans"/>
                <a:cs typeface="DejaVu Sans"/>
              </a:defRPr>
            </a:lvl9pPr>
          </a:lstStyle>
          <a:p xmlns:a="http://schemas.openxmlformats.org/drawingml/2006/main">
            <a:pPr>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28</a:t>
            </a:r>
          </a:p>
        </p:txBody>
      </p:sp>
      <p:pic>
        <p:nvPicPr>
          <p:cNvPr id="4" name="">
            <a:extLst xmlns:a="http://schemas.openxmlformats.org/drawingml/2006/main">
              <a:ext uri="{FF2B5EF4-FFF2-40B4-BE49-F238E27FC236}">
                <a16:creationId xmlns:a16="http://schemas.microsoft.com/office/drawing/2014/main" id="{4AD500F3-3293-4E05-AD7C-F19615663593}"/>
              </a:ext>
            </a:extLst>
          </p:cNvPr>
          <p:cNvPicPr>
            <a:picLocks xmlns:a="http://schemas.openxmlformats.org/drawingml/2006/main" noChangeAspect="1"/>
          </p:cNvPicPr>
          <p:nvPr/>
        </p:nvPicPr>
        <p:blipFill>
          <a:blip xmlns:r="http://schemas.openxmlformats.org/officeDocument/2006/relationships" xmlns:a="http://schemas.openxmlformats.org/drawingml/2006/main" r:embed="R1d482ce5a9d04931"/>
          <a:srcRect xmlns:a="http://schemas.openxmlformats.org/drawingml/2006/main" l="0" t="0" r="0" b="0"/>
          <a:stretch xmlns:a="http://schemas.openxmlformats.org/drawingml/2006/main"/>
        </p:blipFill>
        <p:spPr>
          <a:xfrm xmlns:a="http://schemas.openxmlformats.org/drawingml/2006/main">
            <a:off x="685800" y="1762125"/>
            <a:ext cx="4091061" cy="44767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9F6DE9C5-B839-4129-85E7-E759695B67E7}"/>
              </a:ext>
            </a:extLst>
          </p:cNvPr>
          <p:cNvSpPr>
            <a:spLocks xmlns:a="http://schemas.openxmlformats.org/drawingml/2006/main" noGrp="1"/>
          </p:cNvSpPr>
          <p:nvPr/>
        </p:nvSpPr>
        <p:spPr>
          <a:xfrm xmlns:a="http://schemas.openxmlformats.org/drawingml/2006/main">
            <a:off x="6191250" y="2095500"/>
            <a:ext cx="5238750" cy="2476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72B42"/>
                </a:solidFill>
                <a:latin typeface="DejaVu Sans"/>
                <a:ea typeface="DejaVu Sans"/>
                <a:cs typeface="DejaVu Sans"/>
              </a:defRPr>
            </a:defPPr>
            <a:lvl1pPr>
              <a:defRPr sz="2175" b="0">
                <a:solidFill>
                  <a:srgbClr val="172B42"/>
                </a:solidFill>
                <a:latin typeface="DejaVu Sans"/>
                <a:ea typeface="DejaVu Sans"/>
                <a:cs typeface="DejaVu Sans"/>
              </a:defRPr>
            </a:lvl1pPr>
            <a:lvl2pPr>
              <a:defRPr sz="2175" b="0">
                <a:solidFill>
                  <a:srgbClr val="172B42"/>
                </a:solidFill>
                <a:latin typeface="DejaVu Sans"/>
                <a:ea typeface="DejaVu Sans"/>
                <a:cs typeface="DejaVu Sans"/>
              </a:defRPr>
            </a:lvl2pPr>
            <a:lvl3pPr>
              <a:defRPr sz="2175" b="0">
                <a:solidFill>
                  <a:srgbClr val="172B42"/>
                </a:solidFill>
                <a:latin typeface="DejaVu Sans"/>
                <a:ea typeface="DejaVu Sans"/>
                <a:cs typeface="DejaVu Sans"/>
              </a:defRPr>
            </a:lvl3pPr>
            <a:lvl4pPr>
              <a:defRPr sz="2175" b="0">
                <a:solidFill>
                  <a:srgbClr val="172B42"/>
                </a:solidFill>
                <a:latin typeface="DejaVu Sans"/>
                <a:ea typeface="DejaVu Sans"/>
                <a:cs typeface="DejaVu Sans"/>
              </a:defRPr>
            </a:lvl4pPr>
            <a:lvl5pPr>
              <a:defRPr sz="2175" b="0">
                <a:solidFill>
                  <a:srgbClr val="172B42"/>
                </a:solidFill>
                <a:latin typeface="DejaVu Sans"/>
                <a:ea typeface="DejaVu Sans"/>
                <a:cs typeface="DejaVu Sans"/>
              </a:defRPr>
            </a:lvl5pPr>
            <a:lvl6pPr>
              <a:defRPr sz="2175" b="0">
                <a:solidFill>
                  <a:srgbClr val="172B42"/>
                </a:solidFill>
                <a:latin typeface="DejaVu Sans"/>
                <a:ea typeface="DejaVu Sans"/>
                <a:cs typeface="DejaVu Sans"/>
              </a:defRPr>
            </a:lvl6pPr>
            <a:lvl7pPr>
              <a:defRPr sz="2175" b="0">
                <a:solidFill>
                  <a:srgbClr val="172B42"/>
                </a:solidFill>
                <a:latin typeface="DejaVu Sans"/>
                <a:ea typeface="DejaVu Sans"/>
                <a:cs typeface="DejaVu Sans"/>
              </a:defRPr>
            </a:lvl7pPr>
            <a:lvl8pPr>
              <a:defRPr sz="2175" b="0">
                <a:solidFill>
                  <a:srgbClr val="172B42"/>
                </a:solidFill>
                <a:latin typeface="DejaVu Sans"/>
                <a:ea typeface="DejaVu Sans"/>
                <a:cs typeface="DejaVu Sans"/>
              </a:defRPr>
            </a:lvl8pPr>
            <a:lvl9pPr>
              <a:defRPr sz="2175" b="0">
                <a:solidFill>
                  <a:srgbClr val="172B42"/>
                </a:solidFill>
                <a:latin typeface="DejaVu Sans"/>
                <a:ea typeface="DejaVu Sans"/>
                <a:cs typeface="DejaVu Sans"/>
              </a:defRPr>
            </a:lvl9pPr>
          </a:lstStyle>
          <a:p xmlns:a="http://schemas.openxmlformats.org/drawingml/2006/main">
            <a:pPr>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PTT Via: CAT</a:t>
            </a:r>
          </a:p>
          <a:p xmlns:a="http://schemas.openxmlformats.org/drawingml/2006/main">
            <a:pPr>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COM Port: COM3</a:t>
            </a:r>
          </a:p>
          <a:p xmlns:a="http://schemas.openxmlformats.org/drawingml/2006/main">
            <a:pPr>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Brand: Yaesu</a:t>
            </a:r>
          </a:p>
          <a:p xmlns:a="http://schemas.openxmlformats.org/drawingml/2006/main">
            <a:pPr>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Model: FT-991</a:t>
            </a:r>
          </a:p>
          <a:p xmlns:a="http://schemas.openxmlformats.org/drawingml/2006/main">
            <a:pPr>
              <a:defRPr sz="2175" b="0">
                <a:solidFill>
                  <a:srgbClr val="172B42"/>
                </a:solidFill>
                <a:latin typeface="DejaVu Sans"/>
                <a:ea typeface="DejaVu Sans"/>
                <a:cs typeface="DejaVu Sans"/>
              </a:defRPr>
            </a:pPr>
            <a:r>
              <a:rPr sz="2175" b="0">
                <a:solidFill>
                  <a:srgbClr val="172B42"/>
                </a:solidFill>
                <a:latin typeface="DejaVu Sans"/>
                <a:ea typeface="DejaVu Sans"/>
                <a:cs typeface="DejaVu Sans"/>
              </a:rPr>
              <a:t>Baud: 38400</a:t>
            </a:r>
          </a:p>
        </p:txBody>
      </p:sp>
      <p:sp>
        <p:nvSpPr>
          <p:cNvPr id="6" name="">
            <a:extLst xmlns:a="http://schemas.openxmlformats.org/drawingml/2006/main">
              <a:ext uri="{FF2B5EF4-FFF2-40B4-BE49-F238E27FC236}">
                <a16:creationId xmlns:a16="http://schemas.microsoft.com/office/drawing/2014/main" id="{33A12EFB-F0DA-41B7-87A3-CC300DD71668}"/>
              </a:ext>
            </a:extLst>
          </p:cNvPr>
          <p:cNvSpPr>
            <a:spLocks xmlns:a="http://schemas.openxmlformats.org/drawingml/2006/main" noGrp="1"/>
          </p:cNvSpPr>
          <p:nvPr/>
        </p:nvSpPr>
        <p:spPr>
          <a:xfrm xmlns:a="http://schemas.openxmlformats.org/drawingml/2006/main">
            <a:off x="6191250" y="4953000"/>
            <a:ext cx="52387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0">
                <a:solidFill>
                  <a:srgbClr val="52677A"/>
                </a:solidFill>
                <a:latin typeface="DejaVu Sans"/>
                <a:ea typeface="DejaVu Sans"/>
                <a:cs typeface="DejaVu Sans"/>
              </a:defRPr>
            </a:defPPr>
            <a:lvl1pPr>
              <a:defRPr sz="1800" b="0">
                <a:solidFill>
                  <a:srgbClr val="52677A"/>
                </a:solidFill>
                <a:latin typeface="DejaVu Sans"/>
                <a:ea typeface="DejaVu Sans"/>
                <a:cs typeface="DejaVu Sans"/>
              </a:defRPr>
            </a:lvl1pPr>
            <a:lvl2pPr>
              <a:defRPr sz="1800" b="0">
                <a:solidFill>
                  <a:srgbClr val="52677A"/>
                </a:solidFill>
                <a:latin typeface="DejaVu Sans"/>
                <a:ea typeface="DejaVu Sans"/>
                <a:cs typeface="DejaVu Sans"/>
              </a:defRPr>
            </a:lvl2pPr>
            <a:lvl3pPr>
              <a:defRPr sz="1800" b="0">
                <a:solidFill>
                  <a:srgbClr val="52677A"/>
                </a:solidFill>
                <a:latin typeface="DejaVu Sans"/>
                <a:ea typeface="DejaVu Sans"/>
                <a:cs typeface="DejaVu Sans"/>
              </a:defRPr>
            </a:lvl3pPr>
            <a:lvl4pPr>
              <a:defRPr sz="1800" b="0">
                <a:solidFill>
                  <a:srgbClr val="52677A"/>
                </a:solidFill>
                <a:latin typeface="DejaVu Sans"/>
                <a:ea typeface="DejaVu Sans"/>
                <a:cs typeface="DejaVu Sans"/>
              </a:defRPr>
            </a:lvl4pPr>
            <a:lvl5pPr>
              <a:defRPr sz="1800" b="0">
                <a:solidFill>
                  <a:srgbClr val="52677A"/>
                </a:solidFill>
                <a:latin typeface="DejaVu Sans"/>
                <a:ea typeface="DejaVu Sans"/>
                <a:cs typeface="DejaVu Sans"/>
              </a:defRPr>
            </a:lvl5pPr>
            <a:lvl6pPr>
              <a:defRPr sz="1800" b="0">
                <a:solidFill>
                  <a:srgbClr val="52677A"/>
                </a:solidFill>
                <a:latin typeface="DejaVu Sans"/>
                <a:ea typeface="DejaVu Sans"/>
                <a:cs typeface="DejaVu Sans"/>
              </a:defRPr>
            </a:lvl6pPr>
            <a:lvl7pPr>
              <a:defRPr sz="1800" b="0">
                <a:solidFill>
                  <a:srgbClr val="52677A"/>
                </a:solidFill>
                <a:latin typeface="DejaVu Sans"/>
                <a:ea typeface="DejaVu Sans"/>
                <a:cs typeface="DejaVu Sans"/>
              </a:defRPr>
            </a:lvl7pPr>
            <a:lvl8pPr>
              <a:defRPr sz="1800" b="0">
                <a:solidFill>
                  <a:srgbClr val="52677A"/>
                </a:solidFill>
                <a:latin typeface="DejaVu Sans"/>
                <a:ea typeface="DejaVu Sans"/>
                <a:cs typeface="DejaVu Sans"/>
              </a:defRPr>
            </a:lvl8pPr>
            <a:lvl9pPr>
              <a:defRPr sz="1800" b="0">
                <a:solidFill>
                  <a:srgbClr val="52677A"/>
                </a:solidFill>
                <a:latin typeface="DejaVu Sans"/>
                <a:ea typeface="DejaVu Sans"/>
                <a:cs typeface="DejaVu Sans"/>
              </a:defRPr>
            </a:lvl9pPr>
          </a:lstStyle>
          <a:p xmlns:a="http://schemas.openxmlformats.org/drawingml/2006/main">
            <a:pPr>
              <a:defRPr sz="1800" b="0">
                <a:solidFill>
                  <a:srgbClr val="52677A"/>
                </a:solidFill>
                <a:latin typeface="DejaVu Sans"/>
                <a:ea typeface="DejaVu Sans"/>
                <a:cs typeface="DejaVu Sans"/>
              </a:defRPr>
            </a:pPr>
            <a:r>
              <a:rPr sz="1800" b="0">
                <a:solidFill>
                  <a:srgbClr val="52677A"/>
                </a:solidFill>
                <a:latin typeface="DejaVu Sans"/>
                <a:ea typeface="DejaVu Sans"/>
                <a:cs typeface="DejaVu Sans"/>
              </a:rPr>
              <a:t>RTS in DTR na tem posnetku nista izbrana.</a:t>
            </a:r>
          </a:p>
          <a:p xmlns:a="http://schemas.openxmlformats.org/drawingml/2006/main">
            <a:pPr>
              <a:defRPr sz="1800" b="0">
                <a:solidFill>
                  <a:srgbClr val="52677A"/>
                </a:solidFill>
                <a:latin typeface="DejaVu Sans"/>
                <a:ea typeface="DejaVu Sans"/>
                <a:cs typeface="DejaVu Sans"/>
              </a:defRPr>
            </a:pPr>
            <a:r>
              <a:rPr sz="1800" b="0">
                <a:solidFill>
                  <a:srgbClr val="52677A"/>
                </a:solidFill>
                <a:latin typeface="DejaVu Sans"/>
                <a:ea typeface="DejaVu Sans"/>
                <a:cs typeface="DejaVu Sans"/>
              </a:rPr>
              <a:t>Številko COM preverim na svojem PC.</a:t>
            </a:r>
          </a:p>
        </p:txBody>
      </p:sp>
    </p:spTree>
    <p:extLst>
      <p:ext uri="{BB962C8B-B14F-4D97-AF65-F5344CB8AC3E}">
        <p14:creationId xmlns:p14="http://schemas.microsoft.com/office/powerpoint/2010/main" val="1173126732"/>
      </p:ext>
    </p:extLst>
  </p:cSld>
</p:sld>
</file>

<file path=ppt/slides/slide29.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3D8C494-CD73-4D4D-B9D1-1D1BBA3111AC}"/>
              </a:ext>
            </a:extLst>
          </p:cNvPr>
          <p:cNvSpPr>
            <a:spLocks xmlns:a="http://schemas.openxmlformats.org/drawingml/2006/main" noGrp="1"/>
          </p:cNvSpPr>
          <p:nvPr/>
        </p:nvSpPr>
        <p:spPr>
          <a:xfrm xmlns:a="http://schemas.openxmlformats.org/drawingml/2006/main">
            <a:off x="685800" y="457200"/>
            <a:ext cx="108204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172B42"/>
                </a:solidFill>
                <a:latin typeface="DejaVu Sans"/>
                <a:ea typeface="DejaVu Sans"/>
                <a:cs typeface="DejaVu Sans"/>
              </a:defRPr>
            </a:defPPr>
            <a:lvl1pPr>
              <a:defRPr sz="3000" b="1">
                <a:solidFill>
                  <a:srgbClr val="172B42"/>
                </a:solidFill>
                <a:latin typeface="DejaVu Sans"/>
                <a:ea typeface="DejaVu Sans"/>
                <a:cs typeface="DejaVu Sans"/>
              </a:defRPr>
            </a:lvl1pPr>
            <a:lvl2pPr>
              <a:defRPr sz="3000" b="1">
                <a:solidFill>
                  <a:srgbClr val="172B42"/>
                </a:solidFill>
                <a:latin typeface="DejaVu Sans"/>
                <a:ea typeface="DejaVu Sans"/>
                <a:cs typeface="DejaVu Sans"/>
              </a:defRPr>
            </a:lvl2pPr>
            <a:lvl3pPr>
              <a:defRPr sz="3000" b="1">
                <a:solidFill>
                  <a:srgbClr val="172B42"/>
                </a:solidFill>
                <a:latin typeface="DejaVu Sans"/>
                <a:ea typeface="DejaVu Sans"/>
                <a:cs typeface="DejaVu Sans"/>
              </a:defRPr>
            </a:lvl3pPr>
            <a:lvl4pPr>
              <a:defRPr sz="3000" b="1">
                <a:solidFill>
                  <a:srgbClr val="172B42"/>
                </a:solidFill>
                <a:latin typeface="DejaVu Sans"/>
                <a:ea typeface="DejaVu Sans"/>
                <a:cs typeface="DejaVu Sans"/>
              </a:defRPr>
            </a:lvl4pPr>
            <a:lvl5pPr>
              <a:defRPr sz="3000" b="1">
                <a:solidFill>
                  <a:srgbClr val="172B42"/>
                </a:solidFill>
                <a:latin typeface="DejaVu Sans"/>
                <a:ea typeface="DejaVu Sans"/>
                <a:cs typeface="DejaVu Sans"/>
              </a:defRPr>
            </a:lvl5pPr>
            <a:lvl6pPr>
              <a:defRPr sz="3000" b="1">
                <a:solidFill>
                  <a:srgbClr val="172B42"/>
                </a:solidFill>
                <a:latin typeface="DejaVu Sans"/>
                <a:ea typeface="DejaVu Sans"/>
                <a:cs typeface="DejaVu Sans"/>
              </a:defRPr>
            </a:lvl6pPr>
            <a:lvl7pPr>
              <a:defRPr sz="3000" b="1">
                <a:solidFill>
                  <a:srgbClr val="172B42"/>
                </a:solidFill>
                <a:latin typeface="DejaVu Sans"/>
                <a:ea typeface="DejaVu Sans"/>
                <a:cs typeface="DejaVu Sans"/>
              </a:defRPr>
            </a:lvl7pPr>
            <a:lvl8pPr>
              <a:defRPr sz="3000" b="1">
                <a:solidFill>
                  <a:srgbClr val="172B42"/>
                </a:solidFill>
                <a:latin typeface="DejaVu Sans"/>
                <a:ea typeface="DejaVu Sans"/>
                <a:cs typeface="DejaVu Sans"/>
              </a:defRPr>
            </a:lvl8pPr>
            <a:lvl9pPr>
              <a:defRPr sz="3000" b="1">
                <a:solidFill>
                  <a:srgbClr val="172B42"/>
                </a:solidFill>
                <a:latin typeface="DejaVu Sans"/>
                <a:ea typeface="DejaVu Sans"/>
                <a:cs typeface="DejaVu Sans"/>
              </a:defRPr>
            </a:lvl9pPr>
          </a:lstStyle>
          <a:p xmlns:a="http://schemas.openxmlformats.org/drawingml/2006/main">
            <a:pPr>
              <a:defRPr sz="3000" b="1">
                <a:solidFill>
                  <a:srgbClr val="172B42"/>
                </a:solidFill>
                <a:latin typeface="DejaVu Sans"/>
                <a:ea typeface="DejaVu Sans"/>
                <a:cs typeface="DejaVu Sans"/>
              </a:defRPr>
            </a:pPr>
            <a:r>
              <a:rPr sz="3000" b="1">
                <a:solidFill>
                  <a:srgbClr val="172B42"/>
                </a:solidFill>
                <a:latin typeface="DejaVu Sans"/>
                <a:ea typeface="DejaVu Sans"/>
                <a:cs typeface="DejaVu Sans"/>
              </a:rPr>
              <a:t>VARA FM: vhodni in izhodni zvok</a:t>
            </a:r>
          </a:p>
        </p:txBody>
      </p:sp>
      <p:sp>
        <p:nvSpPr>
          <p:cNvPr id="2" name="">
            <a:extLst xmlns:a="http://schemas.openxmlformats.org/drawingml/2006/main">
              <a:ext uri="{FF2B5EF4-FFF2-40B4-BE49-F238E27FC236}">
                <a16:creationId xmlns:a16="http://schemas.microsoft.com/office/drawing/2014/main" id="{4C7818B8-28F0-4CB2-AE16-7BDAD79AB951}"/>
              </a:ext>
            </a:extLst>
          </p:cNvPr>
          <p:cNvSpPr>
            <a:spLocks xmlns:a="http://schemas.openxmlformats.org/drawingml/2006/main" noGrp="1"/>
          </p:cNvSpPr>
          <p:nvPr/>
        </p:nvSpPr>
        <p:spPr>
          <a:xfrm xmlns:a="http://schemas.openxmlformats.org/drawingml/2006/main">
            <a:off x="685800" y="1304925"/>
            <a:ext cx="10820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217E95"/>
                </a:solidFill>
                <a:latin typeface="DejaVu Sans"/>
                <a:ea typeface="DejaVu Sans"/>
                <a:cs typeface="DejaVu Sans"/>
              </a:defRPr>
            </a:defPPr>
            <a:lvl1pPr>
              <a:defRPr sz="1500" b="0">
                <a:solidFill>
                  <a:srgbClr val="217E95"/>
                </a:solidFill>
                <a:latin typeface="DejaVu Sans"/>
                <a:ea typeface="DejaVu Sans"/>
                <a:cs typeface="DejaVu Sans"/>
              </a:defRPr>
            </a:lvl1pPr>
            <a:lvl2pPr>
              <a:defRPr sz="1500" b="0">
                <a:solidFill>
                  <a:srgbClr val="217E95"/>
                </a:solidFill>
                <a:latin typeface="DejaVu Sans"/>
                <a:ea typeface="DejaVu Sans"/>
                <a:cs typeface="DejaVu Sans"/>
              </a:defRPr>
            </a:lvl2pPr>
            <a:lvl3pPr>
              <a:defRPr sz="1500" b="0">
                <a:solidFill>
                  <a:srgbClr val="217E95"/>
                </a:solidFill>
                <a:latin typeface="DejaVu Sans"/>
                <a:ea typeface="DejaVu Sans"/>
                <a:cs typeface="DejaVu Sans"/>
              </a:defRPr>
            </a:lvl3pPr>
            <a:lvl4pPr>
              <a:defRPr sz="1500" b="0">
                <a:solidFill>
                  <a:srgbClr val="217E95"/>
                </a:solidFill>
                <a:latin typeface="DejaVu Sans"/>
                <a:ea typeface="DejaVu Sans"/>
                <a:cs typeface="DejaVu Sans"/>
              </a:defRPr>
            </a:lvl4pPr>
            <a:lvl5pPr>
              <a:defRPr sz="1500" b="0">
                <a:solidFill>
                  <a:srgbClr val="217E95"/>
                </a:solidFill>
                <a:latin typeface="DejaVu Sans"/>
                <a:ea typeface="DejaVu Sans"/>
                <a:cs typeface="DejaVu Sans"/>
              </a:defRPr>
            </a:lvl5pPr>
            <a:lvl6pPr>
              <a:defRPr sz="1500" b="0">
                <a:solidFill>
                  <a:srgbClr val="217E95"/>
                </a:solidFill>
                <a:latin typeface="DejaVu Sans"/>
                <a:ea typeface="DejaVu Sans"/>
                <a:cs typeface="DejaVu Sans"/>
              </a:defRPr>
            </a:lvl6pPr>
            <a:lvl7pPr>
              <a:defRPr sz="1500" b="0">
                <a:solidFill>
                  <a:srgbClr val="217E95"/>
                </a:solidFill>
                <a:latin typeface="DejaVu Sans"/>
                <a:ea typeface="DejaVu Sans"/>
                <a:cs typeface="DejaVu Sans"/>
              </a:defRPr>
            </a:lvl7pPr>
            <a:lvl8pPr>
              <a:defRPr sz="1500" b="0">
                <a:solidFill>
                  <a:srgbClr val="217E95"/>
                </a:solidFill>
                <a:latin typeface="DejaVu Sans"/>
                <a:ea typeface="DejaVu Sans"/>
                <a:cs typeface="DejaVu Sans"/>
              </a:defRPr>
            </a:lvl8pPr>
            <a:lvl9pPr>
              <a:defRPr sz="1500" b="0">
                <a:solidFill>
                  <a:srgbClr val="217E95"/>
                </a:solidFill>
                <a:latin typeface="DejaVu Sans"/>
                <a:ea typeface="DejaVu Sans"/>
                <a:cs typeface="DejaVu Sans"/>
              </a:defRPr>
            </a:lvl9pPr>
          </a:lstStyle>
          <a:p xmlns:a="http://schemas.openxmlformats.org/drawingml/2006/main">
            <a:pPr>
              <a:defRPr sz="1500" b="0">
                <a:solidFill>
                  <a:srgbClr val="217E95"/>
                </a:solidFill>
                <a:latin typeface="DejaVu Sans"/>
                <a:ea typeface="DejaVu Sans"/>
                <a:cs typeface="DejaVu Sans"/>
              </a:defRPr>
            </a:pPr>
            <a:r>
              <a:rPr sz="1500" b="0">
                <a:solidFill>
                  <a:srgbClr val="217E95"/>
                </a:solidFill>
                <a:latin typeface="DejaVu Sans"/>
                <a:ea typeface="DejaVu Sans"/>
                <a:cs typeface="DejaVu Sans"/>
              </a:rPr>
              <a:t>Rezervni prikaz ob nedelovanju ISL Light</a:t>
            </a:r>
          </a:p>
        </p:txBody>
      </p:sp>
      <p:sp>
        <p:nvSpPr>
          <p:cNvPr id="3" name="">
            <a:extLst xmlns:a="http://schemas.openxmlformats.org/drawingml/2006/main">
              <a:ext uri="{FF2B5EF4-FFF2-40B4-BE49-F238E27FC236}">
                <a16:creationId xmlns:a16="http://schemas.microsoft.com/office/drawing/2014/main" id="{7F10166F-4635-456A-AD07-21D67EF4C6E3}"/>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defRPr sz="1500" b="0">
                <a:solidFill>
                  <a:srgbClr val="52677A"/>
                </a:solidFill>
                <a:latin typeface="DejaVu Sans"/>
                <a:ea typeface="DejaVu Sans"/>
                <a:cs typeface="DejaVu Sans"/>
              </a:defRPr>
            </a:lvl1pPr>
            <a:lvl2pPr>
              <a:defRPr sz="1500" b="0">
                <a:solidFill>
                  <a:srgbClr val="52677A"/>
                </a:solidFill>
                <a:latin typeface="DejaVu Sans"/>
                <a:ea typeface="DejaVu Sans"/>
                <a:cs typeface="DejaVu Sans"/>
              </a:defRPr>
            </a:lvl2pPr>
            <a:lvl3pPr>
              <a:defRPr sz="1500" b="0">
                <a:solidFill>
                  <a:srgbClr val="52677A"/>
                </a:solidFill>
                <a:latin typeface="DejaVu Sans"/>
                <a:ea typeface="DejaVu Sans"/>
                <a:cs typeface="DejaVu Sans"/>
              </a:defRPr>
            </a:lvl3pPr>
            <a:lvl4pPr>
              <a:defRPr sz="1500" b="0">
                <a:solidFill>
                  <a:srgbClr val="52677A"/>
                </a:solidFill>
                <a:latin typeface="DejaVu Sans"/>
                <a:ea typeface="DejaVu Sans"/>
                <a:cs typeface="DejaVu Sans"/>
              </a:defRPr>
            </a:lvl4pPr>
            <a:lvl5pPr>
              <a:defRPr sz="1500" b="0">
                <a:solidFill>
                  <a:srgbClr val="52677A"/>
                </a:solidFill>
                <a:latin typeface="DejaVu Sans"/>
                <a:ea typeface="DejaVu Sans"/>
                <a:cs typeface="DejaVu Sans"/>
              </a:defRPr>
            </a:lvl5pPr>
            <a:lvl6pPr>
              <a:defRPr sz="1500" b="0">
                <a:solidFill>
                  <a:srgbClr val="52677A"/>
                </a:solidFill>
                <a:latin typeface="DejaVu Sans"/>
                <a:ea typeface="DejaVu Sans"/>
                <a:cs typeface="DejaVu Sans"/>
              </a:defRPr>
            </a:lvl6pPr>
            <a:lvl7pPr>
              <a:defRPr sz="1500" b="0">
                <a:solidFill>
                  <a:srgbClr val="52677A"/>
                </a:solidFill>
                <a:latin typeface="DejaVu Sans"/>
                <a:ea typeface="DejaVu Sans"/>
                <a:cs typeface="DejaVu Sans"/>
              </a:defRPr>
            </a:lvl7pPr>
            <a:lvl8pPr>
              <a:defRPr sz="1500" b="0">
                <a:solidFill>
                  <a:srgbClr val="52677A"/>
                </a:solidFill>
                <a:latin typeface="DejaVu Sans"/>
                <a:ea typeface="DejaVu Sans"/>
                <a:cs typeface="DejaVu Sans"/>
              </a:defRPr>
            </a:lvl8pPr>
            <a:lvl9pPr>
              <a:defRPr sz="1500" b="0">
                <a:solidFill>
                  <a:srgbClr val="52677A"/>
                </a:solidFill>
                <a:latin typeface="DejaVu Sans"/>
                <a:ea typeface="DejaVu Sans"/>
                <a:cs typeface="DejaVu Sans"/>
              </a:defRPr>
            </a:lvl9pPr>
          </a:lstStyle>
          <a:p xmlns:a="http://schemas.openxmlformats.org/drawingml/2006/main">
            <a:pPr>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29</a:t>
            </a:r>
          </a:p>
        </p:txBody>
      </p:sp>
      <p:pic>
        <p:nvPicPr>
          <p:cNvPr id="4" name="">
            <a:extLst xmlns:a="http://schemas.openxmlformats.org/drawingml/2006/main">
              <a:ext uri="{FF2B5EF4-FFF2-40B4-BE49-F238E27FC236}">
                <a16:creationId xmlns:a16="http://schemas.microsoft.com/office/drawing/2014/main" id="{D09CD022-3D9F-48B8-B414-44E2DE36C3A9}"/>
              </a:ext>
            </a:extLst>
          </p:cNvPr>
          <p:cNvPicPr>
            <a:picLocks xmlns:a="http://schemas.openxmlformats.org/drawingml/2006/main" noChangeAspect="1"/>
          </p:cNvPicPr>
          <p:nvPr/>
        </p:nvPicPr>
        <p:blipFill>
          <a:blip xmlns:r="http://schemas.openxmlformats.org/officeDocument/2006/relationships" xmlns:a="http://schemas.openxmlformats.org/drawingml/2006/main" r:embed="R5c93e1f56a164dc9"/>
          <a:srcRect xmlns:a="http://schemas.openxmlformats.org/drawingml/2006/main" l="5200" t="45200" r="66700" b="16900"/>
          <a:stretch xmlns:a="http://schemas.openxmlformats.org/drawingml/2006/main"/>
        </p:blipFill>
        <p:spPr>
          <a:xfrm xmlns:a="http://schemas.openxmlformats.org/drawingml/2006/main">
            <a:off x="685800" y="1809750"/>
            <a:ext cx="5369971" cy="42862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96CDED5C-0643-43F7-A7E0-11722DA70360}"/>
              </a:ext>
            </a:extLst>
          </p:cNvPr>
          <p:cNvSpPr>
            <a:spLocks xmlns:a="http://schemas.openxmlformats.org/drawingml/2006/main" noGrp="1"/>
          </p:cNvSpPr>
          <p:nvPr/>
        </p:nvSpPr>
        <p:spPr>
          <a:xfrm xmlns:a="http://schemas.openxmlformats.org/drawingml/2006/main">
            <a:off x="7239000" y="1952625"/>
            <a:ext cx="4333875" cy="2333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0">
                <a:solidFill>
                  <a:srgbClr val="172B42"/>
                </a:solidFill>
                <a:latin typeface="DejaVu Sans"/>
                <a:ea typeface="DejaVu Sans"/>
                <a:cs typeface="DejaVu Sans"/>
              </a:defRPr>
            </a:defPPr>
            <a:lvl1pPr>
              <a:defRPr sz="2100" b="0">
                <a:solidFill>
                  <a:srgbClr val="172B42"/>
                </a:solidFill>
                <a:latin typeface="DejaVu Sans"/>
                <a:ea typeface="DejaVu Sans"/>
                <a:cs typeface="DejaVu Sans"/>
              </a:defRPr>
            </a:lvl1pPr>
            <a:lvl2pPr>
              <a:defRPr sz="2100" b="0">
                <a:solidFill>
                  <a:srgbClr val="172B42"/>
                </a:solidFill>
                <a:latin typeface="DejaVu Sans"/>
                <a:ea typeface="DejaVu Sans"/>
                <a:cs typeface="DejaVu Sans"/>
              </a:defRPr>
            </a:lvl2pPr>
            <a:lvl3pPr>
              <a:defRPr sz="2100" b="0">
                <a:solidFill>
                  <a:srgbClr val="172B42"/>
                </a:solidFill>
                <a:latin typeface="DejaVu Sans"/>
                <a:ea typeface="DejaVu Sans"/>
                <a:cs typeface="DejaVu Sans"/>
              </a:defRPr>
            </a:lvl3pPr>
            <a:lvl4pPr>
              <a:defRPr sz="2100" b="0">
                <a:solidFill>
                  <a:srgbClr val="172B42"/>
                </a:solidFill>
                <a:latin typeface="DejaVu Sans"/>
                <a:ea typeface="DejaVu Sans"/>
                <a:cs typeface="DejaVu Sans"/>
              </a:defRPr>
            </a:lvl4pPr>
            <a:lvl5pPr>
              <a:defRPr sz="2100" b="0">
                <a:solidFill>
                  <a:srgbClr val="172B42"/>
                </a:solidFill>
                <a:latin typeface="DejaVu Sans"/>
                <a:ea typeface="DejaVu Sans"/>
                <a:cs typeface="DejaVu Sans"/>
              </a:defRPr>
            </a:lvl5pPr>
            <a:lvl6pPr>
              <a:defRPr sz="2100" b="0">
                <a:solidFill>
                  <a:srgbClr val="172B42"/>
                </a:solidFill>
                <a:latin typeface="DejaVu Sans"/>
                <a:ea typeface="DejaVu Sans"/>
                <a:cs typeface="DejaVu Sans"/>
              </a:defRPr>
            </a:lvl6pPr>
            <a:lvl7pPr>
              <a:defRPr sz="2100" b="0">
                <a:solidFill>
                  <a:srgbClr val="172B42"/>
                </a:solidFill>
                <a:latin typeface="DejaVu Sans"/>
                <a:ea typeface="DejaVu Sans"/>
                <a:cs typeface="DejaVu Sans"/>
              </a:defRPr>
            </a:lvl7pPr>
            <a:lvl8pPr>
              <a:defRPr sz="2100" b="0">
                <a:solidFill>
                  <a:srgbClr val="172B42"/>
                </a:solidFill>
                <a:latin typeface="DejaVu Sans"/>
                <a:ea typeface="DejaVu Sans"/>
                <a:cs typeface="DejaVu Sans"/>
              </a:defRPr>
            </a:lvl8pPr>
            <a:lvl9pPr>
              <a:defRPr sz="2100" b="0">
                <a:solidFill>
                  <a:srgbClr val="172B42"/>
                </a:solidFill>
                <a:latin typeface="DejaVu Sans"/>
                <a:ea typeface="DejaVu Sans"/>
                <a:cs typeface="DejaVu Sans"/>
              </a:defRPr>
            </a:lvl9pPr>
          </a:lstStyle>
          <a:p xmlns:a="http://schemas.openxmlformats.org/drawingml/2006/main">
            <a:pPr>
              <a:defRPr sz="2100" b="0">
                <a:solidFill>
                  <a:srgbClr val="172B42"/>
                </a:solidFill>
                <a:latin typeface="DejaVu Sans"/>
                <a:ea typeface="DejaVu Sans"/>
                <a:cs typeface="DejaVu Sans"/>
              </a:defRPr>
            </a:pPr>
            <a:r>
              <a:rPr sz="2100" b="0">
                <a:solidFill>
                  <a:srgbClr val="172B42"/>
                </a:solidFill>
                <a:latin typeface="DejaVu Sans"/>
                <a:ea typeface="DejaVu Sans"/>
                <a:cs typeface="DejaVu Sans"/>
              </a:rPr>
              <a:t>Input: iz postaje v VARA</a:t>
            </a:r>
          </a:p>
          <a:p xmlns:a="http://schemas.openxmlformats.org/drawingml/2006/main">
            <a:pPr>
              <a:defRPr sz="2100" b="0">
                <a:solidFill>
                  <a:srgbClr val="172B42"/>
                </a:solidFill>
                <a:latin typeface="DejaVu Sans"/>
                <a:ea typeface="DejaVu Sans"/>
                <a:cs typeface="DejaVu Sans"/>
              </a:defRPr>
            </a:pPr>
            <a:r>
              <a:rPr sz="2100" b="0">
                <a:solidFill>
                  <a:srgbClr val="172B42"/>
                </a:solidFill>
                <a:latin typeface="DejaVu Sans"/>
                <a:ea typeface="DejaVu Sans"/>
                <a:cs typeface="DejaVu Sans"/>
              </a:rPr>
              <a:t>USB Audio CODEC</a:t>
            </a:r>
          </a:p>
          <a:p xmlns:a="http://schemas.openxmlformats.org/drawingml/2006/main">
            <a:r>
              <a:t/>
            </a:r>
          </a:p>
          <a:p xmlns:a="http://schemas.openxmlformats.org/drawingml/2006/main">
            <a:pPr>
              <a:defRPr sz="2100" b="0">
                <a:solidFill>
                  <a:srgbClr val="172B42"/>
                </a:solidFill>
                <a:latin typeface="DejaVu Sans"/>
                <a:ea typeface="DejaVu Sans"/>
                <a:cs typeface="DejaVu Sans"/>
              </a:defRPr>
            </a:pPr>
            <a:r>
              <a:rPr sz="2100" b="0">
                <a:solidFill>
                  <a:srgbClr val="172B42"/>
                </a:solidFill>
                <a:latin typeface="DejaVu Sans"/>
                <a:ea typeface="DejaVu Sans"/>
                <a:cs typeface="DejaVu Sans"/>
              </a:rPr>
              <a:t>Output: iz VARA v postajo</a:t>
            </a:r>
          </a:p>
          <a:p xmlns:a="http://schemas.openxmlformats.org/drawingml/2006/main">
            <a:pPr>
              <a:defRPr sz="2100" b="0">
                <a:solidFill>
                  <a:srgbClr val="172B42"/>
                </a:solidFill>
                <a:latin typeface="DejaVu Sans"/>
                <a:ea typeface="DejaVu Sans"/>
                <a:cs typeface="DejaVu Sans"/>
              </a:defRPr>
            </a:pPr>
            <a:r>
              <a:rPr sz="2100" b="0">
                <a:solidFill>
                  <a:srgbClr val="172B42"/>
                </a:solidFill>
                <a:latin typeface="DejaVu Sans"/>
                <a:ea typeface="DejaVu Sans"/>
                <a:cs typeface="DejaVu Sans"/>
              </a:rPr>
              <a:t>USB Audio CODEC</a:t>
            </a:r>
          </a:p>
        </p:txBody>
      </p:sp>
      <p:sp>
        <p:nvSpPr>
          <p:cNvPr id="6" name="">
            <a:extLst xmlns:a="http://schemas.openxmlformats.org/drawingml/2006/main">
              <a:ext uri="{FF2B5EF4-FFF2-40B4-BE49-F238E27FC236}">
                <a16:creationId xmlns:a16="http://schemas.microsoft.com/office/drawing/2014/main" id="{D204261E-9BD5-43EA-92D0-4F49D45F3D80}"/>
              </a:ext>
            </a:extLst>
          </p:cNvPr>
          <p:cNvSpPr>
            <a:spLocks xmlns:a="http://schemas.openxmlformats.org/drawingml/2006/main" noGrp="1"/>
          </p:cNvSpPr>
          <p:nvPr/>
        </p:nvSpPr>
        <p:spPr>
          <a:xfrm xmlns:a="http://schemas.openxmlformats.org/drawingml/2006/main">
            <a:off x="7239000" y="4714875"/>
            <a:ext cx="4333875"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0">
                <a:solidFill>
                  <a:srgbClr val="52677A"/>
                </a:solidFill>
                <a:latin typeface="DejaVu Sans"/>
                <a:ea typeface="DejaVu Sans"/>
                <a:cs typeface="DejaVu Sans"/>
              </a:defRPr>
            </a:defPPr>
            <a:lvl1pPr>
              <a:defRPr sz="1800" b="0">
                <a:solidFill>
                  <a:srgbClr val="52677A"/>
                </a:solidFill>
                <a:latin typeface="DejaVu Sans"/>
                <a:ea typeface="DejaVu Sans"/>
                <a:cs typeface="DejaVu Sans"/>
              </a:defRPr>
            </a:lvl1pPr>
            <a:lvl2pPr>
              <a:defRPr sz="1800" b="0">
                <a:solidFill>
                  <a:srgbClr val="52677A"/>
                </a:solidFill>
                <a:latin typeface="DejaVu Sans"/>
                <a:ea typeface="DejaVu Sans"/>
                <a:cs typeface="DejaVu Sans"/>
              </a:defRPr>
            </a:lvl2pPr>
            <a:lvl3pPr>
              <a:defRPr sz="1800" b="0">
                <a:solidFill>
                  <a:srgbClr val="52677A"/>
                </a:solidFill>
                <a:latin typeface="DejaVu Sans"/>
                <a:ea typeface="DejaVu Sans"/>
                <a:cs typeface="DejaVu Sans"/>
              </a:defRPr>
            </a:lvl3pPr>
            <a:lvl4pPr>
              <a:defRPr sz="1800" b="0">
                <a:solidFill>
                  <a:srgbClr val="52677A"/>
                </a:solidFill>
                <a:latin typeface="DejaVu Sans"/>
                <a:ea typeface="DejaVu Sans"/>
                <a:cs typeface="DejaVu Sans"/>
              </a:defRPr>
            </a:lvl4pPr>
            <a:lvl5pPr>
              <a:defRPr sz="1800" b="0">
                <a:solidFill>
                  <a:srgbClr val="52677A"/>
                </a:solidFill>
                <a:latin typeface="DejaVu Sans"/>
                <a:ea typeface="DejaVu Sans"/>
                <a:cs typeface="DejaVu Sans"/>
              </a:defRPr>
            </a:lvl5pPr>
            <a:lvl6pPr>
              <a:defRPr sz="1800" b="0">
                <a:solidFill>
                  <a:srgbClr val="52677A"/>
                </a:solidFill>
                <a:latin typeface="DejaVu Sans"/>
                <a:ea typeface="DejaVu Sans"/>
                <a:cs typeface="DejaVu Sans"/>
              </a:defRPr>
            </a:lvl6pPr>
            <a:lvl7pPr>
              <a:defRPr sz="1800" b="0">
                <a:solidFill>
                  <a:srgbClr val="52677A"/>
                </a:solidFill>
                <a:latin typeface="DejaVu Sans"/>
                <a:ea typeface="DejaVu Sans"/>
                <a:cs typeface="DejaVu Sans"/>
              </a:defRPr>
            </a:lvl7pPr>
            <a:lvl8pPr>
              <a:defRPr sz="1800" b="0">
                <a:solidFill>
                  <a:srgbClr val="52677A"/>
                </a:solidFill>
                <a:latin typeface="DejaVu Sans"/>
                <a:ea typeface="DejaVu Sans"/>
                <a:cs typeface="DejaVu Sans"/>
              </a:defRPr>
            </a:lvl8pPr>
            <a:lvl9pPr>
              <a:defRPr sz="1800" b="0">
                <a:solidFill>
                  <a:srgbClr val="52677A"/>
                </a:solidFill>
                <a:latin typeface="DejaVu Sans"/>
                <a:ea typeface="DejaVu Sans"/>
                <a:cs typeface="DejaVu Sans"/>
              </a:defRPr>
            </a:lvl9pPr>
          </a:lstStyle>
          <a:p xmlns:a="http://schemas.openxmlformats.org/drawingml/2006/main">
            <a:pPr>
              <a:defRPr sz="1800" b="0">
                <a:solidFill>
                  <a:srgbClr val="52677A"/>
                </a:solidFill>
                <a:latin typeface="DejaVu Sans"/>
                <a:ea typeface="DejaVu Sans"/>
                <a:cs typeface="DejaVu Sans"/>
              </a:defRPr>
            </a:pPr>
            <a:r>
              <a:rPr sz="1800" b="0">
                <a:solidFill>
                  <a:srgbClr val="52677A"/>
                </a:solidFill>
                <a:latin typeface="DejaVu Sans"/>
                <a:ea typeface="DejaVu Sans"/>
                <a:cs typeface="DejaVu Sans"/>
              </a:rPr>
              <a:t>Kanal: L+R</a:t>
            </a:r>
          </a:p>
          <a:p xmlns:a="http://schemas.openxmlformats.org/drawingml/2006/main">
            <a:pPr>
              <a:defRPr sz="1800" b="0">
                <a:solidFill>
                  <a:srgbClr val="52677A"/>
                </a:solidFill>
                <a:latin typeface="DejaVu Sans"/>
                <a:ea typeface="DejaVu Sans"/>
                <a:cs typeface="DejaVu Sans"/>
              </a:defRPr>
            </a:pPr>
            <a:r>
              <a:rPr sz="1800" b="0">
                <a:solidFill>
                  <a:srgbClr val="52677A"/>
                </a:solidFill>
                <a:latin typeface="DejaVu Sans"/>
                <a:ea typeface="DejaVu Sans"/>
                <a:cs typeface="DejaVu Sans"/>
              </a:rPr>
              <a:t>Drive level: −21 dB na posnetku</a:t>
            </a:r>
          </a:p>
          <a:p xmlns:a="http://schemas.openxmlformats.org/drawingml/2006/main">
            <a:pPr>
              <a:defRPr sz="1800" b="0">
                <a:solidFill>
                  <a:srgbClr val="52677A"/>
                </a:solidFill>
                <a:latin typeface="DejaVu Sans"/>
                <a:ea typeface="DejaVu Sans"/>
                <a:cs typeface="DejaVu Sans"/>
              </a:defRPr>
            </a:pPr>
            <a:r>
              <a:rPr sz="1800" b="0">
                <a:solidFill>
                  <a:srgbClr val="52677A"/>
                </a:solidFill>
                <a:latin typeface="DejaVu Sans"/>
                <a:ea typeface="DejaVu Sans"/>
                <a:cs typeface="DejaVu Sans"/>
              </a:rPr>
              <a:t>Nivo določim s kalibracijo.</a:t>
            </a:r>
          </a:p>
        </p:txBody>
      </p:sp>
    </p:spTree>
    <p:extLst>
      <p:ext uri="{BB962C8B-B14F-4D97-AF65-F5344CB8AC3E}">
        <p14:creationId xmlns:p14="http://schemas.microsoft.com/office/powerpoint/2010/main" val="1766592524"/>
      </p:ext>
    </p:extLst>
  </p:cSld>
</p:sld>
</file>

<file path=ppt/slides/slide30.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0D457DA-DFCD-40B0-8EC8-C6A1A50A4226}"/>
              </a:ext>
            </a:extLst>
          </p:cNvPr>
          <p:cNvSpPr>
            <a:spLocks xmlns:a="http://schemas.openxmlformats.org/drawingml/2006/main" noGrp="1"/>
          </p:cNvSpPr>
          <p:nvPr/>
        </p:nvSpPr>
        <p:spPr>
          <a:xfrm xmlns:a="http://schemas.openxmlformats.org/drawingml/2006/main">
            <a:off x="685800" y="457200"/>
            <a:ext cx="108204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172B42"/>
                </a:solidFill>
                <a:latin typeface="DejaVu Sans"/>
                <a:ea typeface="DejaVu Sans"/>
                <a:cs typeface="DejaVu Sans"/>
              </a:defRPr>
            </a:defPPr>
            <a:lvl1pPr>
              <a:defRPr sz="3000" b="1">
                <a:solidFill>
                  <a:srgbClr val="172B42"/>
                </a:solidFill>
                <a:latin typeface="DejaVu Sans"/>
                <a:ea typeface="DejaVu Sans"/>
                <a:cs typeface="DejaVu Sans"/>
              </a:defRPr>
            </a:lvl1pPr>
            <a:lvl2pPr>
              <a:defRPr sz="3000" b="1">
                <a:solidFill>
                  <a:srgbClr val="172B42"/>
                </a:solidFill>
                <a:latin typeface="DejaVu Sans"/>
                <a:ea typeface="DejaVu Sans"/>
                <a:cs typeface="DejaVu Sans"/>
              </a:defRPr>
            </a:lvl2pPr>
            <a:lvl3pPr>
              <a:defRPr sz="3000" b="1">
                <a:solidFill>
                  <a:srgbClr val="172B42"/>
                </a:solidFill>
                <a:latin typeface="DejaVu Sans"/>
                <a:ea typeface="DejaVu Sans"/>
                <a:cs typeface="DejaVu Sans"/>
              </a:defRPr>
            </a:lvl3pPr>
            <a:lvl4pPr>
              <a:defRPr sz="3000" b="1">
                <a:solidFill>
                  <a:srgbClr val="172B42"/>
                </a:solidFill>
                <a:latin typeface="DejaVu Sans"/>
                <a:ea typeface="DejaVu Sans"/>
                <a:cs typeface="DejaVu Sans"/>
              </a:defRPr>
            </a:lvl4pPr>
            <a:lvl5pPr>
              <a:defRPr sz="3000" b="1">
                <a:solidFill>
                  <a:srgbClr val="172B42"/>
                </a:solidFill>
                <a:latin typeface="DejaVu Sans"/>
                <a:ea typeface="DejaVu Sans"/>
                <a:cs typeface="DejaVu Sans"/>
              </a:defRPr>
            </a:lvl5pPr>
            <a:lvl6pPr>
              <a:defRPr sz="3000" b="1">
                <a:solidFill>
                  <a:srgbClr val="172B42"/>
                </a:solidFill>
                <a:latin typeface="DejaVu Sans"/>
                <a:ea typeface="DejaVu Sans"/>
                <a:cs typeface="DejaVu Sans"/>
              </a:defRPr>
            </a:lvl6pPr>
            <a:lvl7pPr>
              <a:defRPr sz="3000" b="1">
                <a:solidFill>
                  <a:srgbClr val="172B42"/>
                </a:solidFill>
                <a:latin typeface="DejaVu Sans"/>
                <a:ea typeface="DejaVu Sans"/>
                <a:cs typeface="DejaVu Sans"/>
              </a:defRPr>
            </a:lvl7pPr>
            <a:lvl8pPr>
              <a:defRPr sz="3000" b="1">
                <a:solidFill>
                  <a:srgbClr val="172B42"/>
                </a:solidFill>
                <a:latin typeface="DejaVu Sans"/>
                <a:ea typeface="DejaVu Sans"/>
                <a:cs typeface="DejaVu Sans"/>
              </a:defRPr>
            </a:lvl8pPr>
            <a:lvl9pPr>
              <a:defRPr sz="3000" b="1">
                <a:solidFill>
                  <a:srgbClr val="172B42"/>
                </a:solidFill>
                <a:latin typeface="DejaVu Sans"/>
                <a:ea typeface="DejaVu Sans"/>
                <a:cs typeface="DejaVu Sans"/>
              </a:defRPr>
            </a:lvl9pPr>
          </a:lstStyle>
          <a:p xmlns:a="http://schemas.openxmlformats.org/drawingml/2006/main">
            <a:pPr>
              <a:defRPr sz="3000" b="1">
                <a:solidFill>
                  <a:srgbClr val="172B42"/>
                </a:solidFill>
                <a:latin typeface="DejaVu Sans"/>
                <a:ea typeface="DejaVu Sans"/>
                <a:cs typeface="DejaVu Sans"/>
              </a:defRPr>
            </a:pPr>
            <a:r>
              <a:rPr sz="3000" b="1">
                <a:solidFill>
                  <a:srgbClr val="172B42"/>
                </a:solidFill>
                <a:latin typeface="DejaVu Sans"/>
                <a:ea typeface="DejaVu Sans"/>
                <a:cs typeface="DejaVu Sans"/>
              </a:rPr>
              <a:t>Ping: prehod S53APR odgovarja</a:t>
            </a:r>
          </a:p>
        </p:txBody>
      </p:sp>
      <p:sp>
        <p:nvSpPr>
          <p:cNvPr id="2" name="">
            <a:extLst xmlns:a="http://schemas.openxmlformats.org/drawingml/2006/main">
              <a:ext uri="{FF2B5EF4-FFF2-40B4-BE49-F238E27FC236}">
                <a16:creationId xmlns:a16="http://schemas.microsoft.com/office/drawing/2014/main" id="{F13421FE-7835-4644-81E5-3A302ABD1949}"/>
              </a:ext>
            </a:extLst>
          </p:cNvPr>
          <p:cNvSpPr>
            <a:spLocks xmlns:a="http://schemas.openxmlformats.org/drawingml/2006/main" noGrp="1"/>
          </p:cNvSpPr>
          <p:nvPr/>
        </p:nvSpPr>
        <p:spPr>
          <a:xfrm xmlns:a="http://schemas.openxmlformats.org/drawingml/2006/main">
            <a:off x="685800" y="1304925"/>
            <a:ext cx="10820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217E95"/>
                </a:solidFill>
                <a:latin typeface="DejaVu Sans"/>
                <a:ea typeface="DejaVu Sans"/>
                <a:cs typeface="DejaVu Sans"/>
              </a:defRPr>
            </a:defPPr>
            <a:lvl1pPr>
              <a:defRPr sz="1500" b="0">
                <a:solidFill>
                  <a:srgbClr val="217E95"/>
                </a:solidFill>
                <a:latin typeface="DejaVu Sans"/>
                <a:ea typeface="DejaVu Sans"/>
                <a:cs typeface="DejaVu Sans"/>
              </a:defRPr>
            </a:lvl1pPr>
            <a:lvl2pPr>
              <a:defRPr sz="1500" b="0">
                <a:solidFill>
                  <a:srgbClr val="217E95"/>
                </a:solidFill>
                <a:latin typeface="DejaVu Sans"/>
                <a:ea typeface="DejaVu Sans"/>
                <a:cs typeface="DejaVu Sans"/>
              </a:defRPr>
            </a:lvl2pPr>
            <a:lvl3pPr>
              <a:defRPr sz="1500" b="0">
                <a:solidFill>
                  <a:srgbClr val="217E95"/>
                </a:solidFill>
                <a:latin typeface="DejaVu Sans"/>
                <a:ea typeface="DejaVu Sans"/>
                <a:cs typeface="DejaVu Sans"/>
              </a:defRPr>
            </a:lvl3pPr>
            <a:lvl4pPr>
              <a:defRPr sz="1500" b="0">
                <a:solidFill>
                  <a:srgbClr val="217E95"/>
                </a:solidFill>
                <a:latin typeface="DejaVu Sans"/>
                <a:ea typeface="DejaVu Sans"/>
                <a:cs typeface="DejaVu Sans"/>
              </a:defRPr>
            </a:lvl4pPr>
            <a:lvl5pPr>
              <a:defRPr sz="1500" b="0">
                <a:solidFill>
                  <a:srgbClr val="217E95"/>
                </a:solidFill>
                <a:latin typeface="DejaVu Sans"/>
                <a:ea typeface="DejaVu Sans"/>
                <a:cs typeface="DejaVu Sans"/>
              </a:defRPr>
            </a:lvl5pPr>
            <a:lvl6pPr>
              <a:defRPr sz="1500" b="0">
                <a:solidFill>
                  <a:srgbClr val="217E95"/>
                </a:solidFill>
                <a:latin typeface="DejaVu Sans"/>
                <a:ea typeface="DejaVu Sans"/>
                <a:cs typeface="DejaVu Sans"/>
              </a:defRPr>
            </a:lvl6pPr>
            <a:lvl7pPr>
              <a:defRPr sz="1500" b="0">
                <a:solidFill>
                  <a:srgbClr val="217E95"/>
                </a:solidFill>
                <a:latin typeface="DejaVu Sans"/>
                <a:ea typeface="DejaVu Sans"/>
                <a:cs typeface="DejaVu Sans"/>
              </a:defRPr>
            </a:lvl7pPr>
            <a:lvl8pPr>
              <a:defRPr sz="1500" b="0">
                <a:solidFill>
                  <a:srgbClr val="217E95"/>
                </a:solidFill>
                <a:latin typeface="DejaVu Sans"/>
                <a:ea typeface="DejaVu Sans"/>
                <a:cs typeface="DejaVu Sans"/>
              </a:defRPr>
            </a:lvl8pPr>
            <a:lvl9pPr>
              <a:defRPr sz="1500" b="0">
                <a:solidFill>
                  <a:srgbClr val="217E95"/>
                </a:solidFill>
                <a:latin typeface="DejaVu Sans"/>
                <a:ea typeface="DejaVu Sans"/>
                <a:cs typeface="DejaVu Sans"/>
              </a:defRPr>
            </a:lvl9pPr>
          </a:lstStyle>
          <a:p xmlns:a="http://schemas.openxmlformats.org/drawingml/2006/main">
            <a:pPr>
              <a:defRPr sz="1500" b="0">
                <a:solidFill>
                  <a:srgbClr val="217E95"/>
                </a:solidFill>
                <a:latin typeface="DejaVu Sans"/>
                <a:ea typeface="DejaVu Sans"/>
                <a:cs typeface="DejaVu Sans"/>
              </a:defRPr>
            </a:pPr>
            <a:r>
              <a:rPr sz="1500" b="0">
                <a:solidFill>
                  <a:srgbClr val="217E95"/>
                </a:solidFill>
                <a:latin typeface="DejaVu Sans"/>
                <a:ea typeface="DejaVu Sans"/>
                <a:cs typeface="DejaVu Sans"/>
              </a:rPr>
              <a:t>Rezervni prikaz ob nedelovanju ISL Light</a:t>
            </a:r>
          </a:p>
        </p:txBody>
      </p:sp>
      <p:sp>
        <p:nvSpPr>
          <p:cNvPr id="3" name="">
            <a:extLst xmlns:a="http://schemas.openxmlformats.org/drawingml/2006/main">
              <a:ext uri="{FF2B5EF4-FFF2-40B4-BE49-F238E27FC236}">
                <a16:creationId xmlns:a16="http://schemas.microsoft.com/office/drawing/2014/main" id="{ED0330A0-902E-43AC-80B1-292330D366C2}"/>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defRPr sz="1500" b="0">
                <a:solidFill>
                  <a:srgbClr val="52677A"/>
                </a:solidFill>
                <a:latin typeface="DejaVu Sans"/>
                <a:ea typeface="DejaVu Sans"/>
                <a:cs typeface="DejaVu Sans"/>
              </a:defRPr>
            </a:lvl1pPr>
            <a:lvl2pPr>
              <a:defRPr sz="1500" b="0">
                <a:solidFill>
                  <a:srgbClr val="52677A"/>
                </a:solidFill>
                <a:latin typeface="DejaVu Sans"/>
                <a:ea typeface="DejaVu Sans"/>
                <a:cs typeface="DejaVu Sans"/>
              </a:defRPr>
            </a:lvl2pPr>
            <a:lvl3pPr>
              <a:defRPr sz="1500" b="0">
                <a:solidFill>
                  <a:srgbClr val="52677A"/>
                </a:solidFill>
                <a:latin typeface="DejaVu Sans"/>
                <a:ea typeface="DejaVu Sans"/>
                <a:cs typeface="DejaVu Sans"/>
              </a:defRPr>
            </a:lvl3pPr>
            <a:lvl4pPr>
              <a:defRPr sz="1500" b="0">
                <a:solidFill>
                  <a:srgbClr val="52677A"/>
                </a:solidFill>
                <a:latin typeface="DejaVu Sans"/>
                <a:ea typeface="DejaVu Sans"/>
                <a:cs typeface="DejaVu Sans"/>
              </a:defRPr>
            </a:lvl4pPr>
            <a:lvl5pPr>
              <a:defRPr sz="1500" b="0">
                <a:solidFill>
                  <a:srgbClr val="52677A"/>
                </a:solidFill>
                <a:latin typeface="DejaVu Sans"/>
                <a:ea typeface="DejaVu Sans"/>
                <a:cs typeface="DejaVu Sans"/>
              </a:defRPr>
            </a:lvl5pPr>
            <a:lvl6pPr>
              <a:defRPr sz="1500" b="0">
                <a:solidFill>
                  <a:srgbClr val="52677A"/>
                </a:solidFill>
                <a:latin typeface="DejaVu Sans"/>
                <a:ea typeface="DejaVu Sans"/>
                <a:cs typeface="DejaVu Sans"/>
              </a:defRPr>
            </a:lvl6pPr>
            <a:lvl7pPr>
              <a:defRPr sz="1500" b="0">
                <a:solidFill>
                  <a:srgbClr val="52677A"/>
                </a:solidFill>
                <a:latin typeface="DejaVu Sans"/>
                <a:ea typeface="DejaVu Sans"/>
                <a:cs typeface="DejaVu Sans"/>
              </a:defRPr>
            </a:lvl7pPr>
            <a:lvl8pPr>
              <a:defRPr sz="1500" b="0">
                <a:solidFill>
                  <a:srgbClr val="52677A"/>
                </a:solidFill>
                <a:latin typeface="DejaVu Sans"/>
                <a:ea typeface="DejaVu Sans"/>
                <a:cs typeface="DejaVu Sans"/>
              </a:defRPr>
            </a:lvl8pPr>
            <a:lvl9pPr>
              <a:defRPr sz="1500" b="0">
                <a:solidFill>
                  <a:srgbClr val="52677A"/>
                </a:solidFill>
                <a:latin typeface="DejaVu Sans"/>
                <a:ea typeface="DejaVu Sans"/>
                <a:cs typeface="DejaVu Sans"/>
              </a:defRPr>
            </a:lvl9pPr>
          </a:lstStyle>
          <a:p xmlns:a="http://schemas.openxmlformats.org/drawingml/2006/main">
            <a:pPr>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30</a:t>
            </a:r>
          </a:p>
        </p:txBody>
      </p:sp>
      <p:pic>
        <p:nvPicPr>
          <p:cNvPr id="4" name="">
            <a:extLst xmlns:a="http://schemas.openxmlformats.org/drawingml/2006/main">
              <a:ext uri="{FF2B5EF4-FFF2-40B4-BE49-F238E27FC236}">
                <a16:creationId xmlns:a16="http://schemas.microsoft.com/office/drawing/2014/main" id="{342B8BB7-D66E-47AA-BCF4-044A15A28057}"/>
              </a:ext>
            </a:extLst>
          </p:cNvPr>
          <p:cNvPicPr>
            <a:picLocks xmlns:a="http://schemas.openxmlformats.org/drawingml/2006/main" noChangeAspect="1"/>
          </p:cNvPicPr>
          <p:nvPr/>
        </p:nvPicPr>
        <p:blipFill>
          <a:blip xmlns:r="http://schemas.openxmlformats.org/officeDocument/2006/relationships" xmlns:a="http://schemas.openxmlformats.org/drawingml/2006/main" r:embed="Raeaa052e0505422f"/>
          <a:srcRect xmlns:a="http://schemas.openxmlformats.org/drawingml/2006/main" l="47000" t="4200" r="18400" b="59800"/>
          <a:stretch xmlns:a="http://schemas.openxmlformats.org/drawingml/2006/main"/>
        </p:blipFill>
        <p:spPr>
          <a:xfrm xmlns:a="http://schemas.openxmlformats.org/drawingml/2006/main">
            <a:off x="685800" y="1952625"/>
            <a:ext cx="6187652" cy="38100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4A25DC3-5A9D-4427-911E-C8E738B1B3CA}"/>
              </a:ext>
            </a:extLst>
          </p:cNvPr>
          <p:cNvSpPr>
            <a:spLocks xmlns:a="http://schemas.openxmlformats.org/drawingml/2006/main" noGrp="1"/>
          </p:cNvSpPr>
          <p:nvPr/>
        </p:nvSpPr>
        <p:spPr>
          <a:xfrm xmlns:a="http://schemas.openxmlformats.org/drawingml/2006/main">
            <a:off x="8286750" y="2047875"/>
            <a:ext cx="3286125" cy="2286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72B42"/>
                </a:solidFill>
                <a:latin typeface="DejaVu Sans"/>
                <a:ea typeface="DejaVu Sans"/>
                <a:cs typeface="DejaVu Sans"/>
              </a:defRPr>
            </a:defPPr>
            <a:lvl1pPr>
              <a:defRPr sz="2025" b="0">
                <a:solidFill>
                  <a:srgbClr val="172B42"/>
                </a:solidFill>
                <a:latin typeface="DejaVu Sans"/>
                <a:ea typeface="DejaVu Sans"/>
                <a:cs typeface="DejaVu Sans"/>
              </a:defRPr>
            </a:lvl1pPr>
            <a:lvl2pPr>
              <a:defRPr sz="2025" b="0">
                <a:solidFill>
                  <a:srgbClr val="172B42"/>
                </a:solidFill>
                <a:latin typeface="DejaVu Sans"/>
                <a:ea typeface="DejaVu Sans"/>
                <a:cs typeface="DejaVu Sans"/>
              </a:defRPr>
            </a:lvl2pPr>
            <a:lvl3pPr>
              <a:defRPr sz="2025" b="0">
                <a:solidFill>
                  <a:srgbClr val="172B42"/>
                </a:solidFill>
                <a:latin typeface="DejaVu Sans"/>
                <a:ea typeface="DejaVu Sans"/>
                <a:cs typeface="DejaVu Sans"/>
              </a:defRPr>
            </a:lvl3pPr>
            <a:lvl4pPr>
              <a:defRPr sz="2025" b="0">
                <a:solidFill>
                  <a:srgbClr val="172B42"/>
                </a:solidFill>
                <a:latin typeface="DejaVu Sans"/>
                <a:ea typeface="DejaVu Sans"/>
                <a:cs typeface="DejaVu Sans"/>
              </a:defRPr>
            </a:lvl4pPr>
            <a:lvl5pPr>
              <a:defRPr sz="2025" b="0">
                <a:solidFill>
                  <a:srgbClr val="172B42"/>
                </a:solidFill>
                <a:latin typeface="DejaVu Sans"/>
                <a:ea typeface="DejaVu Sans"/>
                <a:cs typeface="DejaVu Sans"/>
              </a:defRPr>
            </a:lvl5pPr>
            <a:lvl6pPr>
              <a:defRPr sz="2025" b="0">
                <a:solidFill>
                  <a:srgbClr val="172B42"/>
                </a:solidFill>
                <a:latin typeface="DejaVu Sans"/>
                <a:ea typeface="DejaVu Sans"/>
                <a:cs typeface="DejaVu Sans"/>
              </a:defRPr>
            </a:lvl6pPr>
            <a:lvl7pPr>
              <a:defRPr sz="2025" b="0">
                <a:solidFill>
                  <a:srgbClr val="172B42"/>
                </a:solidFill>
                <a:latin typeface="DejaVu Sans"/>
                <a:ea typeface="DejaVu Sans"/>
                <a:cs typeface="DejaVu Sans"/>
              </a:defRPr>
            </a:lvl7pPr>
            <a:lvl8pPr>
              <a:defRPr sz="2025" b="0">
                <a:solidFill>
                  <a:srgbClr val="172B42"/>
                </a:solidFill>
                <a:latin typeface="DejaVu Sans"/>
                <a:ea typeface="DejaVu Sans"/>
                <a:cs typeface="DejaVu Sans"/>
              </a:defRPr>
            </a:lvl8pPr>
            <a:lvl9pPr>
              <a:defRPr sz="2025" b="0">
                <a:solidFill>
                  <a:srgbClr val="172B42"/>
                </a:solidFill>
                <a:latin typeface="DejaVu Sans"/>
                <a:ea typeface="DejaVu Sans"/>
                <a:cs typeface="DejaVu Sans"/>
              </a:defRPr>
            </a:lvl9pPr>
          </a:lstStyle>
          <a:p xmlns:a="http://schemas.openxmlformats.org/drawingml/2006/main">
            <a:pPr>
              <a:defRPr sz="2025" b="0">
                <a:solidFill>
                  <a:srgbClr val="172B42"/>
                </a:solidFill>
                <a:latin typeface="DejaVu Sans"/>
                <a:ea typeface="DejaVu Sans"/>
                <a:cs typeface="DejaVu Sans"/>
              </a:defRPr>
            </a:pPr>
            <a:r>
              <a:rPr sz="2025" b="0">
                <a:solidFill>
                  <a:srgbClr val="172B42"/>
                </a:solidFill>
                <a:latin typeface="DejaVu Sans"/>
                <a:ea typeface="DejaVu Sans"/>
                <a:cs typeface="DejaVu Sans"/>
              </a:rPr>
              <a:t>Ping to: S53APR</a:t>
            </a:r>
          </a:p>
          <a:p xmlns:a="http://schemas.openxmlformats.org/drawingml/2006/main">
            <a:pPr>
              <a:defRPr sz="2025" b="0">
                <a:solidFill>
                  <a:srgbClr val="172B42"/>
                </a:solidFill>
                <a:latin typeface="DejaVu Sans"/>
                <a:ea typeface="DejaVu Sans"/>
                <a:cs typeface="DejaVu Sans"/>
              </a:defRPr>
            </a:pPr>
            <a:r>
              <a:rPr sz="2025" b="0">
                <a:solidFill>
                  <a:srgbClr val="172B42"/>
                </a:solidFill>
                <a:latin typeface="DejaVu Sans"/>
                <a:ea typeface="DejaVu Sans"/>
                <a:cs typeface="DejaVu Sans"/>
              </a:rPr>
              <a:t>Lokalni znak: S51DG</a:t>
            </a:r>
          </a:p>
          <a:p xmlns:a="http://schemas.openxmlformats.org/drawingml/2006/main">
            <a:pPr>
              <a:defRPr sz="2025" b="0">
                <a:solidFill>
                  <a:srgbClr val="172B42"/>
                </a:solidFill>
                <a:latin typeface="DejaVu Sans"/>
                <a:ea typeface="DejaVu Sans"/>
                <a:cs typeface="DejaVu Sans"/>
              </a:defRPr>
            </a:pPr>
            <a:r>
              <a:rPr sz="2025" b="0">
                <a:solidFill>
                  <a:srgbClr val="172B42"/>
                </a:solidFill>
                <a:latin typeface="DejaVu Sans"/>
                <a:ea typeface="DejaVu Sans"/>
                <a:cs typeface="DejaVu Sans"/>
              </a:rPr>
              <a:t>S/N: +12,7 in +21,9 dB</a:t>
            </a:r>
          </a:p>
          <a:p xmlns:a="http://schemas.openxmlformats.org/drawingml/2006/main">
            <a:pPr>
              <a:defRPr sz="2025" b="0">
                <a:solidFill>
                  <a:srgbClr val="172B42"/>
                </a:solidFill>
                <a:latin typeface="DejaVu Sans"/>
                <a:ea typeface="DejaVu Sans"/>
                <a:cs typeface="DejaVu Sans"/>
              </a:defRPr>
            </a:pPr>
            <a:r>
              <a:rPr sz="2025" b="0">
                <a:solidFill>
                  <a:srgbClr val="172B42"/>
                </a:solidFill>
                <a:latin typeface="DejaVu Sans"/>
                <a:ea typeface="DejaVu Sans"/>
                <a:cs typeface="DejaVu Sans"/>
              </a:rPr>
              <a:t>Via1 / Via2: prazno</a:t>
            </a:r>
          </a:p>
        </p:txBody>
      </p:sp>
      <p:sp>
        <p:nvSpPr>
          <p:cNvPr id="6" name="">
            <a:extLst xmlns:a="http://schemas.openxmlformats.org/drawingml/2006/main">
              <a:ext uri="{FF2B5EF4-FFF2-40B4-BE49-F238E27FC236}">
                <a16:creationId xmlns:a16="http://schemas.microsoft.com/office/drawing/2014/main" id="{24C2C131-C530-47BE-9D87-62BF72194B59}"/>
              </a:ext>
            </a:extLst>
          </p:cNvPr>
          <p:cNvSpPr>
            <a:spLocks xmlns:a="http://schemas.openxmlformats.org/drawingml/2006/main" noGrp="1"/>
          </p:cNvSpPr>
          <p:nvPr/>
        </p:nvSpPr>
        <p:spPr>
          <a:xfrm xmlns:a="http://schemas.openxmlformats.org/drawingml/2006/main">
            <a:off x="8286750" y="4667250"/>
            <a:ext cx="3286125"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0">
                <a:solidFill>
                  <a:srgbClr val="52677A"/>
                </a:solidFill>
                <a:latin typeface="DejaVu Sans"/>
                <a:ea typeface="DejaVu Sans"/>
                <a:cs typeface="DejaVu Sans"/>
              </a:defRPr>
            </a:defPPr>
            <a:lvl1pPr>
              <a:defRPr sz="1800" b="0">
                <a:solidFill>
                  <a:srgbClr val="52677A"/>
                </a:solidFill>
                <a:latin typeface="DejaVu Sans"/>
                <a:ea typeface="DejaVu Sans"/>
                <a:cs typeface="DejaVu Sans"/>
              </a:defRPr>
            </a:lvl1pPr>
            <a:lvl2pPr>
              <a:defRPr sz="1800" b="0">
                <a:solidFill>
                  <a:srgbClr val="52677A"/>
                </a:solidFill>
                <a:latin typeface="DejaVu Sans"/>
                <a:ea typeface="DejaVu Sans"/>
                <a:cs typeface="DejaVu Sans"/>
              </a:defRPr>
            </a:lvl2pPr>
            <a:lvl3pPr>
              <a:defRPr sz="1800" b="0">
                <a:solidFill>
                  <a:srgbClr val="52677A"/>
                </a:solidFill>
                <a:latin typeface="DejaVu Sans"/>
                <a:ea typeface="DejaVu Sans"/>
                <a:cs typeface="DejaVu Sans"/>
              </a:defRPr>
            </a:lvl3pPr>
            <a:lvl4pPr>
              <a:defRPr sz="1800" b="0">
                <a:solidFill>
                  <a:srgbClr val="52677A"/>
                </a:solidFill>
                <a:latin typeface="DejaVu Sans"/>
                <a:ea typeface="DejaVu Sans"/>
                <a:cs typeface="DejaVu Sans"/>
              </a:defRPr>
            </a:lvl4pPr>
            <a:lvl5pPr>
              <a:defRPr sz="1800" b="0">
                <a:solidFill>
                  <a:srgbClr val="52677A"/>
                </a:solidFill>
                <a:latin typeface="DejaVu Sans"/>
                <a:ea typeface="DejaVu Sans"/>
                <a:cs typeface="DejaVu Sans"/>
              </a:defRPr>
            </a:lvl5pPr>
            <a:lvl6pPr>
              <a:defRPr sz="1800" b="0">
                <a:solidFill>
                  <a:srgbClr val="52677A"/>
                </a:solidFill>
                <a:latin typeface="DejaVu Sans"/>
                <a:ea typeface="DejaVu Sans"/>
                <a:cs typeface="DejaVu Sans"/>
              </a:defRPr>
            </a:lvl6pPr>
            <a:lvl7pPr>
              <a:defRPr sz="1800" b="0">
                <a:solidFill>
                  <a:srgbClr val="52677A"/>
                </a:solidFill>
                <a:latin typeface="DejaVu Sans"/>
                <a:ea typeface="DejaVu Sans"/>
                <a:cs typeface="DejaVu Sans"/>
              </a:defRPr>
            </a:lvl7pPr>
            <a:lvl8pPr>
              <a:defRPr sz="1800" b="0">
                <a:solidFill>
                  <a:srgbClr val="52677A"/>
                </a:solidFill>
                <a:latin typeface="DejaVu Sans"/>
                <a:ea typeface="DejaVu Sans"/>
                <a:cs typeface="DejaVu Sans"/>
              </a:defRPr>
            </a:lvl8pPr>
            <a:lvl9pPr>
              <a:defRPr sz="1800" b="0">
                <a:solidFill>
                  <a:srgbClr val="52677A"/>
                </a:solidFill>
                <a:latin typeface="DejaVu Sans"/>
                <a:ea typeface="DejaVu Sans"/>
                <a:cs typeface="DejaVu Sans"/>
              </a:defRPr>
            </a:lvl9pPr>
          </a:lstStyle>
          <a:p xmlns:a="http://schemas.openxmlformats.org/drawingml/2006/main">
            <a:pPr>
              <a:defRPr sz="1800" b="0">
                <a:solidFill>
                  <a:srgbClr val="52677A"/>
                </a:solidFill>
                <a:latin typeface="DejaVu Sans"/>
                <a:ea typeface="DejaVu Sans"/>
                <a:cs typeface="DejaVu Sans"/>
              </a:defRPr>
            </a:pPr>
            <a:r>
              <a:rPr sz="1800" b="0">
                <a:solidFill>
                  <a:srgbClr val="52677A"/>
                </a:solidFill>
                <a:latin typeface="DejaVu Sans"/>
                <a:ea typeface="DejaVu Sans"/>
                <a:cs typeface="DejaVu Sans"/>
              </a:rPr>
              <a:t>Prehod je ob testu dosegljiv.</a:t>
            </a:r>
          </a:p>
          <a:p xmlns:a="http://schemas.openxmlformats.org/drawingml/2006/main">
            <a:pPr>
              <a:defRPr sz="1800" b="0">
                <a:solidFill>
                  <a:srgbClr val="52677A"/>
                </a:solidFill>
                <a:latin typeface="DejaVu Sans"/>
                <a:ea typeface="DejaVu Sans"/>
                <a:cs typeface="DejaVu Sans"/>
              </a:defRPr>
            </a:pPr>
            <a:r>
              <a:rPr sz="1800" b="0">
                <a:solidFill>
                  <a:srgbClr val="52677A"/>
                </a:solidFill>
                <a:latin typeface="DejaVu Sans"/>
                <a:ea typeface="DejaVu Sans"/>
                <a:cs typeface="DejaVu Sans"/>
              </a:rPr>
              <a:t>Naslednji korak je prenos pošte.</a:t>
            </a:r>
          </a:p>
        </p:txBody>
      </p:sp>
    </p:spTree>
    <p:extLst>
      <p:ext uri="{BB962C8B-B14F-4D97-AF65-F5344CB8AC3E}">
        <p14:creationId xmlns:p14="http://schemas.microsoft.com/office/powerpoint/2010/main" val="1568680417"/>
      </p:ext>
    </p:extLst>
  </p:cSld>
</p:sld>
</file>

<file path=ppt/slides/slide31.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F98BFEF-8758-4D4C-9273-AE80C52C88FB}"/>
              </a:ext>
            </a:extLst>
          </p:cNvPr>
          <p:cNvSpPr>
            <a:spLocks xmlns:a="http://schemas.openxmlformats.org/drawingml/2006/main" noGrp="1"/>
          </p:cNvSpPr>
          <p:nvPr/>
        </p:nvSpPr>
        <p:spPr>
          <a:xfrm xmlns:a="http://schemas.openxmlformats.org/drawingml/2006/main">
            <a:off x="685800" y="457200"/>
            <a:ext cx="108204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172B42"/>
                </a:solidFill>
                <a:latin typeface="DejaVu Sans"/>
                <a:ea typeface="DejaVu Sans"/>
                <a:cs typeface="DejaVu Sans"/>
              </a:defRPr>
            </a:defPPr>
            <a:lvl1pPr>
              <a:defRPr sz="3000" b="1">
                <a:solidFill>
                  <a:srgbClr val="172B42"/>
                </a:solidFill>
                <a:latin typeface="DejaVu Sans"/>
                <a:ea typeface="DejaVu Sans"/>
                <a:cs typeface="DejaVu Sans"/>
              </a:defRPr>
            </a:lvl1pPr>
            <a:lvl2pPr>
              <a:defRPr sz="3000" b="1">
                <a:solidFill>
                  <a:srgbClr val="172B42"/>
                </a:solidFill>
                <a:latin typeface="DejaVu Sans"/>
                <a:ea typeface="DejaVu Sans"/>
                <a:cs typeface="DejaVu Sans"/>
              </a:defRPr>
            </a:lvl2pPr>
            <a:lvl3pPr>
              <a:defRPr sz="3000" b="1">
                <a:solidFill>
                  <a:srgbClr val="172B42"/>
                </a:solidFill>
                <a:latin typeface="DejaVu Sans"/>
                <a:ea typeface="DejaVu Sans"/>
                <a:cs typeface="DejaVu Sans"/>
              </a:defRPr>
            </a:lvl3pPr>
            <a:lvl4pPr>
              <a:defRPr sz="3000" b="1">
                <a:solidFill>
                  <a:srgbClr val="172B42"/>
                </a:solidFill>
                <a:latin typeface="DejaVu Sans"/>
                <a:ea typeface="DejaVu Sans"/>
                <a:cs typeface="DejaVu Sans"/>
              </a:defRPr>
            </a:lvl4pPr>
            <a:lvl5pPr>
              <a:defRPr sz="3000" b="1">
                <a:solidFill>
                  <a:srgbClr val="172B42"/>
                </a:solidFill>
                <a:latin typeface="DejaVu Sans"/>
                <a:ea typeface="DejaVu Sans"/>
                <a:cs typeface="DejaVu Sans"/>
              </a:defRPr>
            </a:lvl5pPr>
            <a:lvl6pPr>
              <a:defRPr sz="3000" b="1">
                <a:solidFill>
                  <a:srgbClr val="172B42"/>
                </a:solidFill>
                <a:latin typeface="DejaVu Sans"/>
                <a:ea typeface="DejaVu Sans"/>
                <a:cs typeface="DejaVu Sans"/>
              </a:defRPr>
            </a:lvl6pPr>
            <a:lvl7pPr>
              <a:defRPr sz="3000" b="1">
                <a:solidFill>
                  <a:srgbClr val="172B42"/>
                </a:solidFill>
                <a:latin typeface="DejaVu Sans"/>
                <a:ea typeface="DejaVu Sans"/>
                <a:cs typeface="DejaVu Sans"/>
              </a:defRPr>
            </a:lvl7pPr>
            <a:lvl8pPr>
              <a:defRPr sz="3000" b="1">
                <a:solidFill>
                  <a:srgbClr val="172B42"/>
                </a:solidFill>
                <a:latin typeface="DejaVu Sans"/>
                <a:ea typeface="DejaVu Sans"/>
                <a:cs typeface="DejaVu Sans"/>
              </a:defRPr>
            </a:lvl8pPr>
            <a:lvl9pPr>
              <a:defRPr sz="3000" b="1">
                <a:solidFill>
                  <a:srgbClr val="172B42"/>
                </a:solidFill>
                <a:latin typeface="DejaVu Sans"/>
                <a:ea typeface="DejaVu Sans"/>
                <a:cs typeface="DejaVu Sans"/>
              </a:defRPr>
            </a:lvl9pPr>
          </a:lstStyle>
          <a:p xmlns:a="http://schemas.openxmlformats.org/drawingml/2006/main">
            <a:pPr>
              <a:defRPr sz="3000" b="1">
                <a:solidFill>
                  <a:srgbClr val="172B42"/>
                </a:solidFill>
                <a:latin typeface="DejaVu Sans"/>
                <a:ea typeface="DejaVu Sans"/>
                <a:cs typeface="DejaVu Sans"/>
              </a:defRPr>
            </a:pPr>
            <a:r>
              <a:rPr sz="3000" b="1">
                <a:solidFill>
                  <a:srgbClr val="172B42"/>
                </a:solidFill>
                <a:latin typeface="DejaVu Sans"/>
                <a:ea typeface="DejaVu Sans"/>
                <a:cs typeface="DejaVu Sans"/>
              </a:rPr>
              <a:t>Poslana prijava Winlink Wednesday</a:t>
            </a:r>
          </a:p>
        </p:txBody>
      </p:sp>
      <p:sp>
        <p:nvSpPr>
          <p:cNvPr id="2" name="">
            <a:extLst xmlns:a="http://schemas.openxmlformats.org/drawingml/2006/main">
              <a:ext uri="{FF2B5EF4-FFF2-40B4-BE49-F238E27FC236}">
                <a16:creationId xmlns:a16="http://schemas.microsoft.com/office/drawing/2014/main" id="{07FEB358-32A5-4EFB-8E4F-62E030A436E2}"/>
              </a:ext>
            </a:extLst>
          </p:cNvPr>
          <p:cNvSpPr>
            <a:spLocks xmlns:a="http://schemas.openxmlformats.org/drawingml/2006/main" noGrp="1"/>
          </p:cNvSpPr>
          <p:nvPr/>
        </p:nvSpPr>
        <p:spPr>
          <a:xfrm xmlns:a="http://schemas.openxmlformats.org/drawingml/2006/main">
            <a:off x="685800" y="1304925"/>
            <a:ext cx="10820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217E95"/>
                </a:solidFill>
                <a:latin typeface="DejaVu Sans"/>
                <a:ea typeface="DejaVu Sans"/>
                <a:cs typeface="DejaVu Sans"/>
              </a:defRPr>
            </a:defPPr>
            <a:lvl1pPr>
              <a:defRPr sz="1500" b="0">
                <a:solidFill>
                  <a:srgbClr val="217E95"/>
                </a:solidFill>
                <a:latin typeface="DejaVu Sans"/>
                <a:ea typeface="DejaVu Sans"/>
                <a:cs typeface="DejaVu Sans"/>
              </a:defRPr>
            </a:lvl1pPr>
            <a:lvl2pPr>
              <a:defRPr sz="1500" b="0">
                <a:solidFill>
                  <a:srgbClr val="217E95"/>
                </a:solidFill>
                <a:latin typeface="DejaVu Sans"/>
                <a:ea typeface="DejaVu Sans"/>
                <a:cs typeface="DejaVu Sans"/>
              </a:defRPr>
            </a:lvl2pPr>
            <a:lvl3pPr>
              <a:defRPr sz="1500" b="0">
                <a:solidFill>
                  <a:srgbClr val="217E95"/>
                </a:solidFill>
                <a:latin typeface="DejaVu Sans"/>
                <a:ea typeface="DejaVu Sans"/>
                <a:cs typeface="DejaVu Sans"/>
              </a:defRPr>
            </a:lvl3pPr>
            <a:lvl4pPr>
              <a:defRPr sz="1500" b="0">
                <a:solidFill>
                  <a:srgbClr val="217E95"/>
                </a:solidFill>
                <a:latin typeface="DejaVu Sans"/>
                <a:ea typeface="DejaVu Sans"/>
                <a:cs typeface="DejaVu Sans"/>
              </a:defRPr>
            </a:lvl4pPr>
            <a:lvl5pPr>
              <a:defRPr sz="1500" b="0">
                <a:solidFill>
                  <a:srgbClr val="217E95"/>
                </a:solidFill>
                <a:latin typeface="DejaVu Sans"/>
                <a:ea typeface="DejaVu Sans"/>
                <a:cs typeface="DejaVu Sans"/>
              </a:defRPr>
            </a:lvl5pPr>
            <a:lvl6pPr>
              <a:defRPr sz="1500" b="0">
                <a:solidFill>
                  <a:srgbClr val="217E95"/>
                </a:solidFill>
                <a:latin typeface="DejaVu Sans"/>
                <a:ea typeface="DejaVu Sans"/>
                <a:cs typeface="DejaVu Sans"/>
              </a:defRPr>
            </a:lvl6pPr>
            <a:lvl7pPr>
              <a:defRPr sz="1500" b="0">
                <a:solidFill>
                  <a:srgbClr val="217E95"/>
                </a:solidFill>
                <a:latin typeface="DejaVu Sans"/>
                <a:ea typeface="DejaVu Sans"/>
                <a:cs typeface="DejaVu Sans"/>
              </a:defRPr>
            </a:lvl7pPr>
            <a:lvl8pPr>
              <a:defRPr sz="1500" b="0">
                <a:solidFill>
                  <a:srgbClr val="217E95"/>
                </a:solidFill>
                <a:latin typeface="DejaVu Sans"/>
                <a:ea typeface="DejaVu Sans"/>
                <a:cs typeface="DejaVu Sans"/>
              </a:defRPr>
            </a:lvl8pPr>
            <a:lvl9pPr>
              <a:defRPr sz="1500" b="0">
                <a:solidFill>
                  <a:srgbClr val="217E95"/>
                </a:solidFill>
                <a:latin typeface="DejaVu Sans"/>
                <a:ea typeface="DejaVu Sans"/>
                <a:cs typeface="DejaVu Sans"/>
              </a:defRPr>
            </a:lvl9pPr>
          </a:lstStyle>
          <a:p xmlns:a="http://schemas.openxmlformats.org/drawingml/2006/main">
            <a:pPr>
              <a:defRPr sz="1500" b="0">
                <a:solidFill>
                  <a:srgbClr val="217E95"/>
                </a:solidFill>
                <a:latin typeface="DejaVu Sans"/>
                <a:ea typeface="DejaVu Sans"/>
                <a:cs typeface="DejaVu Sans"/>
              </a:defRPr>
            </a:pPr>
            <a:r>
              <a:rPr sz="1500" b="0">
                <a:solidFill>
                  <a:srgbClr val="217E95"/>
                </a:solidFill>
                <a:latin typeface="DejaVu Sans"/>
                <a:ea typeface="DejaVu Sans"/>
                <a:cs typeface="DejaVu Sans"/>
              </a:rPr>
              <a:t>Rezervni prikaz ob nedelovanju ISL Light</a:t>
            </a:r>
          </a:p>
        </p:txBody>
      </p:sp>
      <p:sp>
        <p:nvSpPr>
          <p:cNvPr id="3" name="">
            <a:extLst xmlns:a="http://schemas.openxmlformats.org/drawingml/2006/main">
              <a:ext uri="{FF2B5EF4-FFF2-40B4-BE49-F238E27FC236}">
                <a16:creationId xmlns:a16="http://schemas.microsoft.com/office/drawing/2014/main" id="{28528351-E65C-4E1B-B51C-34A7AAC8B9A2}"/>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defRPr sz="1500" b="0">
                <a:solidFill>
                  <a:srgbClr val="52677A"/>
                </a:solidFill>
                <a:latin typeface="DejaVu Sans"/>
                <a:ea typeface="DejaVu Sans"/>
                <a:cs typeface="DejaVu Sans"/>
              </a:defRPr>
            </a:lvl1pPr>
            <a:lvl2pPr>
              <a:defRPr sz="1500" b="0">
                <a:solidFill>
                  <a:srgbClr val="52677A"/>
                </a:solidFill>
                <a:latin typeface="DejaVu Sans"/>
                <a:ea typeface="DejaVu Sans"/>
                <a:cs typeface="DejaVu Sans"/>
              </a:defRPr>
            </a:lvl2pPr>
            <a:lvl3pPr>
              <a:defRPr sz="1500" b="0">
                <a:solidFill>
                  <a:srgbClr val="52677A"/>
                </a:solidFill>
                <a:latin typeface="DejaVu Sans"/>
                <a:ea typeface="DejaVu Sans"/>
                <a:cs typeface="DejaVu Sans"/>
              </a:defRPr>
            </a:lvl3pPr>
            <a:lvl4pPr>
              <a:defRPr sz="1500" b="0">
                <a:solidFill>
                  <a:srgbClr val="52677A"/>
                </a:solidFill>
                <a:latin typeface="DejaVu Sans"/>
                <a:ea typeface="DejaVu Sans"/>
                <a:cs typeface="DejaVu Sans"/>
              </a:defRPr>
            </a:lvl4pPr>
            <a:lvl5pPr>
              <a:defRPr sz="1500" b="0">
                <a:solidFill>
                  <a:srgbClr val="52677A"/>
                </a:solidFill>
                <a:latin typeface="DejaVu Sans"/>
                <a:ea typeface="DejaVu Sans"/>
                <a:cs typeface="DejaVu Sans"/>
              </a:defRPr>
            </a:lvl5pPr>
            <a:lvl6pPr>
              <a:defRPr sz="1500" b="0">
                <a:solidFill>
                  <a:srgbClr val="52677A"/>
                </a:solidFill>
                <a:latin typeface="DejaVu Sans"/>
                <a:ea typeface="DejaVu Sans"/>
                <a:cs typeface="DejaVu Sans"/>
              </a:defRPr>
            </a:lvl6pPr>
            <a:lvl7pPr>
              <a:defRPr sz="1500" b="0">
                <a:solidFill>
                  <a:srgbClr val="52677A"/>
                </a:solidFill>
                <a:latin typeface="DejaVu Sans"/>
                <a:ea typeface="DejaVu Sans"/>
                <a:cs typeface="DejaVu Sans"/>
              </a:defRPr>
            </a:lvl7pPr>
            <a:lvl8pPr>
              <a:defRPr sz="1500" b="0">
                <a:solidFill>
                  <a:srgbClr val="52677A"/>
                </a:solidFill>
                <a:latin typeface="DejaVu Sans"/>
                <a:ea typeface="DejaVu Sans"/>
                <a:cs typeface="DejaVu Sans"/>
              </a:defRPr>
            </a:lvl8pPr>
            <a:lvl9pPr>
              <a:defRPr sz="1500" b="0">
                <a:solidFill>
                  <a:srgbClr val="52677A"/>
                </a:solidFill>
                <a:latin typeface="DejaVu Sans"/>
                <a:ea typeface="DejaVu Sans"/>
                <a:cs typeface="DejaVu Sans"/>
              </a:defRPr>
            </a:lvl9pPr>
          </a:lstStyle>
          <a:p xmlns:a="http://schemas.openxmlformats.org/drawingml/2006/main">
            <a:pPr>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31</a:t>
            </a:r>
          </a:p>
        </p:txBody>
      </p:sp>
      <p:pic>
        <p:nvPicPr>
          <p:cNvPr id="4" name="">
            <a:extLst xmlns:a="http://schemas.openxmlformats.org/drawingml/2006/main">
              <a:ext uri="{FF2B5EF4-FFF2-40B4-BE49-F238E27FC236}">
                <a16:creationId xmlns:a16="http://schemas.microsoft.com/office/drawing/2014/main" id="{1E0D2515-2E42-4CAF-A521-03E65FEFE6E6}"/>
              </a:ext>
            </a:extLst>
          </p:cNvPr>
          <p:cNvPicPr>
            <a:picLocks xmlns:a="http://schemas.openxmlformats.org/drawingml/2006/main" noChangeAspect="1"/>
          </p:cNvPicPr>
          <p:nvPr/>
        </p:nvPicPr>
        <p:blipFill>
          <a:blip xmlns:r="http://schemas.openxmlformats.org/officeDocument/2006/relationships" xmlns:a="http://schemas.openxmlformats.org/drawingml/2006/main" r:embed="R7753782637754b8a"/>
          <a:srcRect xmlns:a="http://schemas.openxmlformats.org/drawingml/2006/main" l="0" t="0" r="0" b="75100"/>
          <a:stretch xmlns:a="http://schemas.openxmlformats.org/drawingml/2006/main"/>
        </p:blipFill>
        <p:spPr>
          <a:xfrm xmlns:a="http://schemas.openxmlformats.org/drawingml/2006/main">
            <a:off x="685800" y="1790700"/>
            <a:ext cx="8096250" cy="1632066"/>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DD4AAA19-05DF-4007-ADB3-7B6DD7EB7051}"/>
              </a:ext>
            </a:extLst>
          </p:cNvPr>
          <p:cNvPicPr>
            <a:picLocks xmlns:a="http://schemas.openxmlformats.org/drawingml/2006/main" noChangeAspect="1"/>
          </p:cNvPicPr>
          <p:nvPr/>
        </p:nvPicPr>
        <p:blipFill>
          <a:blip xmlns:r="http://schemas.openxmlformats.org/officeDocument/2006/relationships" xmlns:a="http://schemas.openxmlformats.org/drawingml/2006/main" r:embed="Ra01ceb005a2c4a7e"/>
          <a:srcRect xmlns:a="http://schemas.openxmlformats.org/drawingml/2006/main" l="17800" t="57700" r="0" b="18500"/>
          <a:stretch xmlns:a="http://schemas.openxmlformats.org/drawingml/2006/main"/>
        </p:blipFill>
        <p:spPr>
          <a:xfrm xmlns:a="http://schemas.openxmlformats.org/drawingml/2006/main">
            <a:off x="685800" y="4000500"/>
            <a:ext cx="8096250" cy="189777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B41BEA7-0DEE-4E8C-96FB-9E29F59ADDD2}"/>
              </a:ext>
            </a:extLst>
          </p:cNvPr>
          <p:cNvSpPr>
            <a:spLocks xmlns:a="http://schemas.openxmlformats.org/drawingml/2006/main" noGrp="1"/>
          </p:cNvSpPr>
          <p:nvPr/>
        </p:nvSpPr>
        <p:spPr>
          <a:xfrm xmlns:a="http://schemas.openxmlformats.org/drawingml/2006/main">
            <a:off x="9201150" y="2000250"/>
            <a:ext cx="2333625"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172B42"/>
                </a:solidFill>
                <a:latin typeface="DejaVu Sans"/>
                <a:ea typeface="DejaVu Sans"/>
                <a:cs typeface="DejaVu Sans"/>
              </a:defRPr>
            </a:defPPr>
            <a:lvl1pPr>
              <a:defRPr sz="1875" b="0">
                <a:solidFill>
                  <a:srgbClr val="172B42"/>
                </a:solidFill>
                <a:latin typeface="DejaVu Sans"/>
                <a:ea typeface="DejaVu Sans"/>
                <a:cs typeface="DejaVu Sans"/>
              </a:defRPr>
            </a:lvl1pPr>
            <a:lvl2pPr>
              <a:defRPr sz="1875" b="0">
                <a:solidFill>
                  <a:srgbClr val="172B42"/>
                </a:solidFill>
                <a:latin typeface="DejaVu Sans"/>
                <a:ea typeface="DejaVu Sans"/>
                <a:cs typeface="DejaVu Sans"/>
              </a:defRPr>
            </a:lvl2pPr>
            <a:lvl3pPr>
              <a:defRPr sz="1875" b="0">
                <a:solidFill>
                  <a:srgbClr val="172B42"/>
                </a:solidFill>
                <a:latin typeface="DejaVu Sans"/>
                <a:ea typeface="DejaVu Sans"/>
                <a:cs typeface="DejaVu Sans"/>
              </a:defRPr>
            </a:lvl3pPr>
            <a:lvl4pPr>
              <a:defRPr sz="1875" b="0">
                <a:solidFill>
                  <a:srgbClr val="172B42"/>
                </a:solidFill>
                <a:latin typeface="DejaVu Sans"/>
                <a:ea typeface="DejaVu Sans"/>
                <a:cs typeface="DejaVu Sans"/>
              </a:defRPr>
            </a:lvl4pPr>
            <a:lvl5pPr>
              <a:defRPr sz="1875" b="0">
                <a:solidFill>
                  <a:srgbClr val="172B42"/>
                </a:solidFill>
                <a:latin typeface="DejaVu Sans"/>
                <a:ea typeface="DejaVu Sans"/>
                <a:cs typeface="DejaVu Sans"/>
              </a:defRPr>
            </a:lvl5pPr>
            <a:lvl6pPr>
              <a:defRPr sz="1875" b="0">
                <a:solidFill>
                  <a:srgbClr val="172B42"/>
                </a:solidFill>
                <a:latin typeface="DejaVu Sans"/>
                <a:ea typeface="DejaVu Sans"/>
                <a:cs typeface="DejaVu Sans"/>
              </a:defRPr>
            </a:lvl6pPr>
            <a:lvl7pPr>
              <a:defRPr sz="1875" b="0">
                <a:solidFill>
                  <a:srgbClr val="172B42"/>
                </a:solidFill>
                <a:latin typeface="DejaVu Sans"/>
                <a:ea typeface="DejaVu Sans"/>
                <a:cs typeface="DejaVu Sans"/>
              </a:defRPr>
            </a:lvl7pPr>
            <a:lvl8pPr>
              <a:defRPr sz="1875" b="0">
                <a:solidFill>
                  <a:srgbClr val="172B42"/>
                </a:solidFill>
                <a:latin typeface="DejaVu Sans"/>
                <a:ea typeface="DejaVu Sans"/>
                <a:cs typeface="DejaVu Sans"/>
              </a:defRPr>
            </a:lvl8pPr>
            <a:lvl9pPr>
              <a:defRPr sz="1875" b="0">
                <a:solidFill>
                  <a:srgbClr val="172B42"/>
                </a:solidFill>
                <a:latin typeface="DejaVu Sans"/>
                <a:ea typeface="DejaVu Sans"/>
                <a:cs typeface="DejaVu Sans"/>
              </a:defRPr>
            </a:lvl9pPr>
          </a:lstStyle>
          <a:p xmlns:a="http://schemas.openxmlformats.org/drawingml/2006/main">
            <a:pPr>
              <a:defRPr sz="1875" b="0">
                <a:solidFill>
                  <a:srgbClr val="172B42"/>
                </a:solidFill>
                <a:latin typeface="DejaVu Sans"/>
                <a:ea typeface="DejaVu Sans"/>
                <a:cs typeface="DejaVu Sans"/>
              </a:defRPr>
            </a:pPr>
            <a:r>
              <a:rPr sz="1875" b="0">
                <a:solidFill>
                  <a:srgbClr val="172B42"/>
                </a:solidFill>
                <a:latin typeface="DejaVu Sans"/>
                <a:ea typeface="DejaVu Sans"/>
                <a:cs typeface="DejaVu Sans"/>
              </a:rPr>
              <a:t>Sent Items</a:t>
            </a:r>
          </a:p>
          <a:p xmlns:a="http://schemas.openxmlformats.org/drawingml/2006/main">
            <a:pPr>
              <a:defRPr sz="1875" b="0">
                <a:solidFill>
                  <a:srgbClr val="172B42"/>
                </a:solidFill>
                <a:latin typeface="DejaVu Sans"/>
                <a:ea typeface="DejaVu Sans"/>
                <a:cs typeface="DejaVu Sans"/>
              </a:defRPr>
            </a:pPr>
            <a:r>
              <a:rPr sz="1875" b="0">
                <a:solidFill>
                  <a:srgbClr val="172B42"/>
                </a:solidFill>
                <a:latin typeface="DejaVu Sans"/>
                <a:ea typeface="DejaVu Sans"/>
                <a:cs typeface="DejaVu Sans"/>
              </a:rPr>
              <a:t>Od: S51DG</a:t>
            </a:r>
          </a:p>
          <a:p xmlns:a="http://schemas.openxmlformats.org/drawingml/2006/main">
            <a:pPr>
              <a:defRPr sz="1875" b="0">
                <a:solidFill>
                  <a:srgbClr val="172B42"/>
                </a:solidFill>
                <a:latin typeface="DejaVu Sans"/>
                <a:ea typeface="DejaVu Sans"/>
                <a:cs typeface="DejaVu Sans"/>
              </a:defRPr>
            </a:pPr>
            <a:r>
              <a:rPr sz="1875" b="0">
                <a:solidFill>
                  <a:srgbClr val="172B42"/>
                </a:solidFill>
                <a:latin typeface="DejaVu Sans"/>
                <a:ea typeface="DejaVu Sans"/>
                <a:cs typeface="DejaVu Sans"/>
              </a:rPr>
              <a:t>Za: KN4LQN</a:t>
            </a:r>
          </a:p>
          <a:p xmlns:a="http://schemas.openxmlformats.org/drawingml/2006/main">
            <a:pPr>
              <a:defRPr sz="1875" b="0">
                <a:solidFill>
                  <a:srgbClr val="172B42"/>
                </a:solidFill>
                <a:latin typeface="DejaVu Sans"/>
                <a:ea typeface="DejaVu Sans"/>
                <a:cs typeface="DejaVu Sans"/>
              </a:defRPr>
            </a:pPr>
            <a:r>
              <a:rPr sz="1875" b="0">
                <a:solidFill>
                  <a:srgbClr val="172B42"/>
                </a:solidFill>
                <a:latin typeface="DejaVu Sans"/>
                <a:ea typeface="DejaVu Sans"/>
                <a:cs typeface="DejaVu Sans"/>
              </a:rPr>
              <a:t>14. 10. 2026</a:t>
            </a:r>
          </a:p>
          <a:p xmlns:a="http://schemas.openxmlformats.org/drawingml/2006/main">
            <a:pPr>
              <a:defRPr sz="1875" b="0">
                <a:solidFill>
                  <a:srgbClr val="172B42"/>
                </a:solidFill>
                <a:latin typeface="DejaVu Sans"/>
                <a:ea typeface="DejaVu Sans"/>
                <a:cs typeface="DejaVu Sans"/>
              </a:defRPr>
            </a:pPr>
            <a:r>
              <a:rPr sz="1875" b="0">
                <a:solidFill>
                  <a:srgbClr val="172B42"/>
                </a:solidFill>
                <a:latin typeface="DejaVu Sans"/>
                <a:ea typeface="DejaVu Sans"/>
                <a:cs typeface="DejaVu Sans"/>
              </a:rPr>
              <a:t>06:30 UTC</a:t>
            </a:r>
          </a:p>
        </p:txBody>
      </p:sp>
      <p:sp>
        <p:nvSpPr>
          <p:cNvPr id="7" name="">
            <a:extLst xmlns:a="http://schemas.openxmlformats.org/drawingml/2006/main">
              <a:ext uri="{FF2B5EF4-FFF2-40B4-BE49-F238E27FC236}">
                <a16:creationId xmlns:a16="http://schemas.microsoft.com/office/drawing/2014/main" id="{60781EB7-F1EE-4B1C-B292-DACA7C477B1A}"/>
              </a:ext>
            </a:extLst>
          </p:cNvPr>
          <p:cNvSpPr>
            <a:spLocks xmlns:a="http://schemas.openxmlformats.org/drawingml/2006/main" noGrp="1"/>
          </p:cNvSpPr>
          <p:nvPr/>
        </p:nvSpPr>
        <p:spPr>
          <a:xfrm xmlns:a="http://schemas.openxmlformats.org/drawingml/2006/main">
            <a:off x="9201150" y="4438650"/>
            <a:ext cx="23336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52677A"/>
                </a:solidFill>
                <a:latin typeface="DejaVu Sans"/>
                <a:ea typeface="DejaVu Sans"/>
                <a:cs typeface="DejaVu Sans"/>
              </a:defRPr>
            </a:defPPr>
            <a:lvl1pPr>
              <a:defRPr sz="1725" b="0">
                <a:solidFill>
                  <a:srgbClr val="52677A"/>
                </a:solidFill>
                <a:latin typeface="DejaVu Sans"/>
                <a:ea typeface="DejaVu Sans"/>
                <a:cs typeface="DejaVu Sans"/>
              </a:defRPr>
            </a:lvl1pPr>
            <a:lvl2pPr>
              <a:defRPr sz="1725" b="0">
                <a:solidFill>
                  <a:srgbClr val="52677A"/>
                </a:solidFill>
                <a:latin typeface="DejaVu Sans"/>
                <a:ea typeface="DejaVu Sans"/>
                <a:cs typeface="DejaVu Sans"/>
              </a:defRPr>
            </a:lvl2pPr>
            <a:lvl3pPr>
              <a:defRPr sz="1725" b="0">
                <a:solidFill>
                  <a:srgbClr val="52677A"/>
                </a:solidFill>
                <a:latin typeface="DejaVu Sans"/>
                <a:ea typeface="DejaVu Sans"/>
                <a:cs typeface="DejaVu Sans"/>
              </a:defRPr>
            </a:lvl3pPr>
            <a:lvl4pPr>
              <a:defRPr sz="1725" b="0">
                <a:solidFill>
                  <a:srgbClr val="52677A"/>
                </a:solidFill>
                <a:latin typeface="DejaVu Sans"/>
                <a:ea typeface="DejaVu Sans"/>
                <a:cs typeface="DejaVu Sans"/>
              </a:defRPr>
            </a:lvl4pPr>
            <a:lvl5pPr>
              <a:defRPr sz="1725" b="0">
                <a:solidFill>
                  <a:srgbClr val="52677A"/>
                </a:solidFill>
                <a:latin typeface="DejaVu Sans"/>
                <a:ea typeface="DejaVu Sans"/>
                <a:cs typeface="DejaVu Sans"/>
              </a:defRPr>
            </a:lvl5pPr>
            <a:lvl6pPr>
              <a:defRPr sz="1725" b="0">
                <a:solidFill>
                  <a:srgbClr val="52677A"/>
                </a:solidFill>
                <a:latin typeface="DejaVu Sans"/>
                <a:ea typeface="DejaVu Sans"/>
                <a:cs typeface="DejaVu Sans"/>
              </a:defRPr>
            </a:lvl6pPr>
            <a:lvl7pPr>
              <a:defRPr sz="1725" b="0">
                <a:solidFill>
                  <a:srgbClr val="52677A"/>
                </a:solidFill>
                <a:latin typeface="DejaVu Sans"/>
                <a:ea typeface="DejaVu Sans"/>
                <a:cs typeface="DejaVu Sans"/>
              </a:defRPr>
            </a:lvl7pPr>
            <a:lvl8pPr>
              <a:defRPr sz="1725" b="0">
                <a:solidFill>
                  <a:srgbClr val="52677A"/>
                </a:solidFill>
                <a:latin typeface="DejaVu Sans"/>
                <a:ea typeface="DejaVu Sans"/>
                <a:cs typeface="DejaVu Sans"/>
              </a:defRPr>
            </a:lvl8pPr>
            <a:lvl9pPr>
              <a:defRPr sz="1725" b="0">
                <a:solidFill>
                  <a:srgbClr val="52677A"/>
                </a:solidFill>
                <a:latin typeface="DejaVu Sans"/>
                <a:ea typeface="DejaVu Sans"/>
                <a:cs typeface="DejaVu Sans"/>
              </a:defRPr>
            </a:lvl9pPr>
          </a:lstStyle>
          <a:p xmlns:a="http://schemas.openxmlformats.org/drawingml/2006/main">
            <a:pPr>
              <a:defRPr sz="1725" b="0">
                <a:solidFill>
                  <a:srgbClr val="52677A"/>
                </a:solidFill>
                <a:latin typeface="DejaVu Sans"/>
                <a:ea typeface="DejaVu Sans"/>
                <a:cs typeface="DejaVu Sans"/>
              </a:defRPr>
            </a:pPr>
            <a:r>
              <a:rPr sz="1725" b="0">
                <a:solidFill>
                  <a:srgbClr val="52677A"/>
                </a:solidFill>
                <a:latin typeface="DejaVu Sans"/>
                <a:ea typeface="DejaVu Sans"/>
                <a:cs typeface="DejaVu Sans"/>
              </a:rPr>
              <a:t>Zadeva:</a:t>
            </a:r>
          </a:p>
          <a:p xmlns:a="http://schemas.openxmlformats.org/drawingml/2006/main">
            <a:pPr>
              <a:defRPr sz="1725" b="0">
                <a:solidFill>
                  <a:srgbClr val="52677A"/>
                </a:solidFill>
                <a:latin typeface="DejaVu Sans"/>
                <a:ea typeface="DejaVu Sans"/>
                <a:cs typeface="DejaVu Sans"/>
              </a:defRPr>
            </a:pPr>
            <a:r>
              <a:rPr sz="1725" b="0">
                <a:solidFill>
                  <a:srgbClr val="52677A"/>
                </a:solidFill>
                <a:latin typeface="DejaVu Sans"/>
                <a:ea typeface="DejaVu Sans"/>
                <a:cs typeface="DejaVu Sans"/>
              </a:rPr>
              <a:t>Winlink Wednesday</a:t>
            </a:r>
          </a:p>
          <a:p xmlns:a="http://schemas.openxmlformats.org/drawingml/2006/main">
            <a:pPr>
              <a:defRPr sz="1725" b="0">
                <a:solidFill>
                  <a:srgbClr val="52677A"/>
                </a:solidFill>
                <a:latin typeface="DejaVu Sans"/>
                <a:ea typeface="DejaVu Sans"/>
                <a:cs typeface="DejaVu Sans"/>
              </a:defRPr>
            </a:pPr>
            <a:r>
              <a:rPr sz="1725" b="0">
                <a:solidFill>
                  <a:srgbClr val="52677A"/>
                </a:solidFill>
                <a:latin typeface="DejaVu Sans"/>
                <a:ea typeface="DejaVu Sans"/>
                <a:cs typeface="DejaVu Sans"/>
              </a:rPr>
              <a:t>Check-In</a:t>
            </a:r>
          </a:p>
          <a:p xmlns:a="http://schemas.openxmlformats.org/drawingml/2006/main">
            <a:r>
              <a:t/>
            </a:r>
          </a:p>
          <a:p xmlns:a="http://schemas.openxmlformats.org/drawingml/2006/main">
            <a:pPr>
              <a:defRPr sz="1725" b="0">
                <a:solidFill>
                  <a:srgbClr val="52677A"/>
                </a:solidFill>
                <a:latin typeface="DejaVu Sans"/>
                <a:ea typeface="DejaVu Sans"/>
                <a:cs typeface="DejaVu Sans"/>
              </a:defRPr>
            </a:pPr>
            <a:r>
              <a:rPr sz="1725" b="0">
                <a:solidFill>
                  <a:srgbClr val="52677A"/>
                </a:solidFill>
                <a:latin typeface="DejaVu Sans"/>
                <a:ea typeface="DejaVu Sans"/>
                <a:cs typeface="DejaVu Sans"/>
              </a:rPr>
              <a:t>Prijava v eni vrstici.</a:t>
            </a:r>
          </a:p>
        </p:txBody>
      </p:sp>
    </p:spTree>
    <p:extLst>
      <p:ext uri="{BB962C8B-B14F-4D97-AF65-F5344CB8AC3E}">
        <p14:creationId xmlns:p14="http://schemas.microsoft.com/office/powerpoint/2010/main" val="298669641"/>
      </p:ext>
    </p:extLst>
  </p:cSld>
</p:sld>
</file>

<file path=ppt/slides/slide32.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CAFBC37-D8D7-4E8C-88ED-8525D3F82CA0}"/>
              </a:ext>
            </a:extLst>
          </p:cNvPr>
          <p:cNvSpPr>
            <a:spLocks xmlns:a="http://schemas.openxmlformats.org/drawingml/2006/main" noGrp="1"/>
          </p:cNvSpPr>
          <p:nvPr/>
        </p:nvSpPr>
        <p:spPr>
          <a:xfrm xmlns:a="http://schemas.openxmlformats.org/drawingml/2006/main">
            <a:off x="685800" y="457200"/>
            <a:ext cx="108204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172B42"/>
                </a:solidFill>
                <a:latin typeface="DejaVu Sans"/>
                <a:ea typeface="DejaVu Sans"/>
                <a:cs typeface="DejaVu Sans"/>
              </a:defRPr>
            </a:defPPr>
            <a:lvl1pPr>
              <a:defRPr sz="3000" b="1">
                <a:solidFill>
                  <a:srgbClr val="172B42"/>
                </a:solidFill>
                <a:latin typeface="DejaVu Sans"/>
                <a:ea typeface="DejaVu Sans"/>
                <a:cs typeface="DejaVu Sans"/>
              </a:defRPr>
            </a:lvl1pPr>
            <a:lvl2pPr>
              <a:defRPr sz="3000" b="1">
                <a:solidFill>
                  <a:srgbClr val="172B42"/>
                </a:solidFill>
                <a:latin typeface="DejaVu Sans"/>
                <a:ea typeface="DejaVu Sans"/>
                <a:cs typeface="DejaVu Sans"/>
              </a:defRPr>
            </a:lvl2pPr>
            <a:lvl3pPr>
              <a:defRPr sz="3000" b="1">
                <a:solidFill>
                  <a:srgbClr val="172B42"/>
                </a:solidFill>
                <a:latin typeface="DejaVu Sans"/>
                <a:ea typeface="DejaVu Sans"/>
                <a:cs typeface="DejaVu Sans"/>
              </a:defRPr>
            </a:lvl3pPr>
            <a:lvl4pPr>
              <a:defRPr sz="3000" b="1">
                <a:solidFill>
                  <a:srgbClr val="172B42"/>
                </a:solidFill>
                <a:latin typeface="DejaVu Sans"/>
                <a:ea typeface="DejaVu Sans"/>
                <a:cs typeface="DejaVu Sans"/>
              </a:defRPr>
            </a:lvl4pPr>
            <a:lvl5pPr>
              <a:defRPr sz="3000" b="1">
                <a:solidFill>
                  <a:srgbClr val="172B42"/>
                </a:solidFill>
                <a:latin typeface="DejaVu Sans"/>
                <a:ea typeface="DejaVu Sans"/>
                <a:cs typeface="DejaVu Sans"/>
              </a:defRPr>
            </a:lvl5pPr>
            <a:lvl6pPr>
              <a:defRPr sz="3000" b="1">
                <a:solidFill>
                  <a:srgbClr val="172B42"/>
                </a:solidFill>
                <a:latin typeface="DejaVu Sans"/>
                <a:ea typeface="DejaVu Sans"/>
                <a:cs typeface="DejaVu Sans"/>
              </a:defRPr>
            </a:lvl6pPr>
            <a:lvl7pPr>
              <a:defRPr sz="3000" b="1">
                <a:solidFill>
                  <a:srgbClr val="172B42"/>
                </a:solidFill>
                <a:latin typeface="DejaVu Sans"/>
                <a:ea typeface="DejaVu Sans"/>
                <a:cs typeface="DejaVu Sans"/>
              </a:defRPr>
            </a:lvl7pPr>
            <a:lvl8pPr>
              <a:defRPr sz="3000" b="1">
                <a:solidFill>
                  <a:srgbClr val="172B42"/>
                </a:solidFill>
                <a:latin typeface="DejaVu Sans"/>
                <a:ea typeface="DejaVu Sans"/>
                <a:cs typeface="DejaVu Sans"/>
              </a:defRPr>
            </a:lvl8pPr>
            <a:lvl9pPr>
              <a:defRPr sz="3000" b="1">
                <a:solidFill>
                  <a:srgbClr val="172B42"/>
                </a:solidFill>
                <a:latin typeface="DejaVu Sans"/>
                <a:ea typeface="DejaVu Sans"/>
                <a:cs typeface="DejaVu Sans"/>
              </a:defRPr>
            </a:lvl9pPr>
          </a:lstStyle>
          <a:p xmlns:a="http://schemas.openxmlformats.org/drawingml/2006/main">
            <a:pPr>
              <a:defRPr sz="3000" b="1">
                <a:solidFill>
                  <a:srgbClr val="172B42"/>
                </a:solidFill>
                <a:latin typeface="DejaVu Sans"/>
                <a:ea typeface="DejaVu Sans"/>
                <a:cs typeface="DejaVu Sans"/>
              </a:defRPr>
            </a:pPr>
            <a:r>
              <a:rPr sz="3000" b="1">
                <a:solidFill>
                  <a:srgbClr val="172B42"/>
                </a:solidFill>
                <a:latin typeface="DejaVu Sans"/>
                <a:ea typeface="DejaVu Sans"/>
                <a:cs typeface="DejaVu Sans"/>
              </a:rPr>
              <a:t>Winlink seja: povezava in vhodna pošta</a:t>
            </a:r>
          </a:p>
        </p:txBody>
      </p:sp>
      <p:sp>
        <p:nvSpPr>
          <p:cNvPr id="2" name="">
            <a:extLst xmlns:a="http://schemas.openxmlformats.org/drawingml/2006/main">
              <a:ext uri="{FF2B5EF4-FFF2-40B4-BE49-F238E27FC236}">
                <a16:creationId xmlns:a16="http://schemas.microsoft.com/office/drawing/2014/main" id="{0248ECA7-A494-4FBE-AC93-D126A505BBE8}"/>
              </a:ext>
            </a:extLst>
          </p:cNvPr>
          <p:cNvSpPr>
            <a:spLocks xmlns:a="http://schemas.openxmlformats.org/drawingml/2006/main" noGrp="1"/>
          </p:cNvSpPr>
          <p:nvPr/>
        </p:nvSpPr>
        <p:spPr>
          <a:xfrm xmlns:a="http://schemas.openxmlformats.org/drawingml/2006/main">
            <a:off x="685800" y="1304925"/>
            <a:ext cx="10820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217E95"/>
                </a:solidFill>
                <a:latin typeface="DejaVu Sans"/>
                <a:ea typeface="DejaVu Sans"/>
                <a:cs typeface="DejaVu Sans"/>
              </a:defRPr>
            </a:defPPr>
            <a:lvl1pPr>
              <a:defRPr sz="1500" b="0">
                <a:solidFill>
                  <a:srgbClr val="217E95"/>
                </a:solidFill>
                <a:latin typeface="DejaVu Sans"/>
                <a:ea typeface="DejaVu Sans"/>
                <a:cs typeface="DejaVu Sans"/>
              </a:defRPr>
            </a:lvl1pPr>
            <a:lvl2pPr>
              <a:defRPr sz="1500" b="0">
                <a:solidFill>
                  <a:srgbClr val="217E95"/>
                </a:solidFill>
                <a:latin typeface="DejaVu Sans"/>
                <a:ea typeface="DejaVu Sans"/>
                <a:cs typeface="DejaVu Sans"/>
              </a:defRPr>
            </a:lvl2pPr>
            <a:lvl3pPr>
              <a:defRPr sz="1500" b="0">
                <a:solidFill>
                  <a:srgbClr val="217E95"/>
                </a:solidFill>
                <a:latin typeface="DejaVu Sans"/>
                <a:ea typeface="DejaVu Sans"/>
                <a:cs typeface="DejaVu Sans"/>
              </a:defRPr>
            </a:lvl3pPr>
            <a:lvl4pPr>
              <a:defRPr sz="1500" b="0">
                <a:solidFill>
                  <a:srgbClr val="217E95"/>
                </a:solidFill>
                <a:latin typeface="DejaVu Sans"/>
                <a:ea typeface="DejaVu Sans"/>
                <a:cs typeface="DejaVu Sans"/>
              </a:defRPr>
            </a:lvl4pPr>
            <a:lvl5pPr>
              <a:defRPr sz="1500" b="0">
                <a:solidFill>
                  <a:srgbClr val="217E95"/>
                </a:solidFill>
                <a:latin typeface="DejaVu Sans"/>
                <a:ea typeface="DejaVu Sans"/>
                <a:cs typeface="DejaVu Sans"/>
              </a:defRPr>
            </a:lvl5pPr>
            <a:lvl6pPr>
              <a:defRPr sz="1500" b="0">
                <a:solidFill>
                  <a:srgbClr val="217E95"/>
                </a:solidFill>
                <a:latin typeface="DejaVu Sans"/>
                <a:ea typeface="DejaVu Sans"/>
                <a:cs typeface="DejaVu Sans"/>
              </a:defRPr>
            </a:lvl6pPr>
            <a:lvl7pPr>
              <a:defRPr sz="1500" b="0">
                <a:solidFill>
                  <a:srgbClr val="217E95"/>
                </a:solidFill>
                <a:latin typeface="DejaVu Sans"/>
                <a:ea typeface="DejaVu Sans"/>
                <a:cs typeface="DejaVu Sans"/>
              </a:defRPr>
            </a:lvl7pPr>
            <a:lvl8pPr>
              <a:defRPr sz="1500" b="0">
                <a:solidFill>
                  <a:srgbClr val="217E95"/>
                </a:solidFill>
                <a:latin typeface="DejaVu Sans"/>
                <a:ea typeface="DejaVu Sans"/>
                <a:cs typeface="DejaVu Sans"/>
              </a:defRPr>
            </a:lvl8pPr>
            <a:lvl9pPr>
              <a:defRPr sz="1500" b="0">
                <a:solidFill>
                  <a:srgbClr val="217E95"/>
                </a:solidFill>
                <a:latin typeface="DejaVu Sans"/>
                <a:ea typeface="DejaVu Sans"/>
                <a:cs typeface="DejaVu Sans"/>
              </a:defRPr>
            </a:lvl9pPr>
          </a:lstStyle>
          <a:p xmlns:a="http://schemas.openxmlformats.org/drawingml/2006/main">
            <a:pPr>
              <a:defRPr sz="1500" b="0">
                <a:solidFill>
                  <a:srgbClr val="217E95"/>
                </a:solidFill>
                <a:latin typeface="DejaVu Sans"/>
                <a:ea typeface="DejaVu Sans"/>
                <a:cs typeface="DejaVu Sans"/>
              </a:defRPr>
            </a:pPr>
            <a:r>
              <a:rPr sz="1500" b="0">
                <a:solidFill>
                  <a:srgbClr val="217E95"/>
                </a:solidFill>
                <a:latin typeface="DejaVu Sans"/>
                <a:ea typeface="DejaVu Sans"/>
                <a:cs typeface="DejaVu Sans"/>
              </a:rPr>
              <a:t>Rezervni prikaz ob nedelovanju ISL Light</a:t>
            </a:r>
          </a:p>
        </p:txBody>
      </p:sp>
      <p:sp>
        <p:nvSpPr>
          <p:cNvPr id="3" name="">
            <a:extLst xmlns:a="http://schemas.openxmlformats.org/drawingml/2006/main">
              <a:ext uri="{FF2B5EF4-FFF2-40B4-BE49-F238E27FC236}">
                <a16:creationId xmlns:a16="http://schemas.microsoft.com/office/drawing/2014/main" id="{0F5C2E3C-F822-4412-A7E9-51D01F01CEAF}"/>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defRPr sz="1500" b="0">
                <a:solidFill>
                  <a:srgbClr val="52677A"/>
                </a:solidFill>
                <a:latin typeface="DejaVu Sans"/>
                <a:ea typeface="DejaVu Sans"/>
                <a:cs typeface="DejaVu Sans"/>
              </a:defRPr>
            </a:lvl1pPr>
            <a:lvl2pPr>
              <a:defRPr sz="1500" b="0">
                <a:solidFill>
                  <a:srgbClr val="52677A"/>
                </a:solidFill>
                <a:latin typeface="DejaVu Sans"/>
                <a:ea typeface="DejaVu Sans"/>
                <a:cs typeface="DejaVu Sans"/>
              </a:defRPr>
            </a:lvl2pPr>
            <a:lvl3pPr>
              <a:defRPr sz="1500" b="0">
                <a:solidFill>
                  <a:srgbClr val="52677A"/>
                </a:solidFill>
                <a:latin typeface="DejaVu Sans"/>
                <a:ea typeface="DejaVu Sans"/>
                <a:cs typeface="DejaVu Sans"/>
              </a:defRPr>
            </a:lvl3pPr>
            <a:lvl4pPr>
              <a:defRPr sz="1500" b="0">
                <a:solidFill>
                  <a:srgbClr val="52677A"/>
                </a:solidFill>
                <a:latin typeface="DejaVu Sans"/>
                <a:ea typeface="DejaVu Sans"/>
                <a:cs typeface="DejaVu Sans"/>
              </a:defRPr>
            </a:lvl4pPr>
            <a:lvl5pPr>
              <a:defRPr sz="1500" b="0">
                <a:solidFill>
                  <a:srgbClr val="52677A"/>
                </a:solidFill>
                <a:latin typeface="DejaVu Sans"/>
                <a:ea typeface="DejaVu Sans"/>
                <a:cs typeface="DejaVu Sans"/>
              </a:defRPr>
            </a:lvl5pPr>
            <a:lvl6pPr>
              <a:defRPr sz="1500" b="0">
                <a:solidFill>
                  <a:srgbClr val="52677A"/>
                </a:solidFill>
                <a:latin typeface="DejaVu Sans"/>
                <a:ea typeface="DejaVu Sans"/>
                <a:cs typeface="DejaVu Sans"/>
              </a:defRPr>
            </a:lvl6pPr>
            <a:lvl7pPr>
              <a:defRPr sz="1500" b="0">
                <a:solidFill>
                  <a:srgbClr val="52677A"/>
                </a:solidFill>
                <a:latin typeface="DejaVu Sans"/>
                <a:ea typeface="DejaVu Sans"/>
                <a:cs typeface="DejaVu Sans"/>
              </a:defRPr>
            </a:lvl7pPr>
            <a:lvl8pPr>
              <a:defRPr sz="1500" b="0">
                <a:solidFill>
                  <a:srgbClr val="52677A"/>
                </a:solidFill>
                <a:latin typeface="DejaVu Sans"/>
                <a:ea typeface="DejaVu Sans"/>
                <a:cs typeface="DejaVu Sans"/>
              </a:defRPr>
            </a:lvl8pPr>
            <a:lvl9pPr>
              <a:defRPr sz="1500" b="0">
                <a:solidFill>
                  <a:srgbClr val="52677A"/>
                </a:solidFill>
                <a:latin typeface="DejaVu Sans"/>
                <a:ea typeface="DejaVu Sans"/>
                <a:cs typeface="DejaVu Sans"/>
              </a:defRPr>
            </a:lvl9pPr>
          </a:lstStyle>
          <a:p xmlns:a="http://schemas.openxmlformats.org/drawingml/2006/main">
            <a:pPr>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32</a:t>
            </a:r>
          </a:p>
        </p:txBody>
      </p:sp>
      <p:pic>
        <p:nvPicPr>
          <p:cNvPr id="4" name="">
            <a:extLst xmlns:a="http://schemas.openxmlformats.org/drawingml/2006/main">
              <a:ext uri="{FF2B5EF4-FFF2-40B4-BE49-F238E27FC236}">
                <a16:creationId xmlns:a16="http://schemas.microsoft.com/office/drawing/2014/main" id="{0F10A3CD-7BC2-4DC5-A5E0-B421BD43503D}"/>
              </a:ext>
            </a:extLst>
          </p:cNvPr>
          <p:cNvPicPr>
            <a:picLocks xmlns:a="http://schemas.openxmlformats.org/drawingml/2006/main" noChangeAspect="1"/>
          </p:cNvPicPr>
          <p:nvPr/>
        </p:nvPicPr>
        <p:blipFill>
          <a:blip xmlns:r="http://schemas.openxmlformats.org/officeDocument/2006/relationships" xmlns:a="http://schemas.openxmlformats.org/drawingml/2006/main" r:embed="R93cd5ac472aa454d"/>
          <a:srcRect xmlns:a="http://schemas.openxmlformats.org/drawingml/2006/main" l="0" t="0" r="0" b="50500"/>
          <a:stretch xmlns:a="http://schemas.openxmlformats.org/drawingml/2006/main"/>
        </p:blipFill>
        <p:spPr>
          <a:xfrm xmlns:a="http://schemas.openxmlformats.org/drawingml/2006/main">
            <a:off x="685800" y="1857375"/>
            <a:ext cx="8096250" cy="3643668"/>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05CC20B-22FE-4CDA-BC45-8D7CB62425BD}"/>
              </a:ext>
            </a:extLst>
          </p:cNvPr>
          <p:cNvSpPr>
            <a:spLocks xmlns:a="http://schemas.openxmlformats.org/drawingml/2006/main" noGrp="1"/>
          </p:cNvSpPr>
          <p:nvPr/>
        </p:nvSpPr>
        <p:spPr>
          <a:xfrm xmlns:a="http://schemas.openxmlformats.org/drawingml/2006/main">
            <a:off x="9239250" y="2000250"/>
            <a:ext cx="2333625" cy="3429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0">
                <a:solidFill>
                  <a:srgbClr val="172B42"/>
                </a:solidFill>
                <a:latin typeface="DejaVu Sans"/>
                <a:ea typeface="DejaVu Sans"/>
                <a:cs typeface="DejaVu Sans"/>
              </a:defRPr>
            </a:defPPr>
            <a:lvl1pPr>
              <a:defRPr sz="1800" b="0">
                <a:solidFill>
                  <a:srgbClr val="172B42"/>
                </a:solidFill>
                <a:latin typeface="DejaVu Sans"/>
                <a:ea typeface="DejaVu Sans"/>
                <a:cs typeface="DejaVu Sans"/>
              </a:defRPr>
            </a:lvl1pPr>
            <a:lvl2pPr>
              <a:defRPr sz="1800" b="0">
                <a:solidFill>
                  <a:srgbClr val="172B42"/>
                </a:solidFill>
                <a:latin typeface="DejaVu Sans"/>
                <a:ea typeface="DejaVu Sans"/>
                <a:cs typeface="DejaVu Sans"/>
              </a:defRPr>
            </a:lvl2pPr>
            <a:lvl3pPr>
              <a:defRPr sz="1800" b="0">
                <a:solidFill>
                  <a:srgbClr val="172B42"/>
                </a:solidFill>
                <a:latin typeface="DejaVu Sans"/>
                <a:ea typeface="DejaVu Sans"/>
                <a:cs typeface="DejaVu Sans"/>
              </a:defRPr>
            </a:lvl3pPr>
            <a:lvl4pPr>
              <a:defRPr sz="1800" b="0">
                <a:solidFill>
                  <a:srgbClr val="172B42"/>
                </a:solidFill>
                <a:latin typeface="DejaVu Sans"/>
                <a:ea typeface="DejaVu Sans"/>
                <a:cs typeface="DejaVu Sans"/>
              </a:defRPr>
            </a:lvl4pPr>
            <a:lvl5pPr>
              <a:defRPr sz="1800" b="0">
                <a:solidFill>
                  <a:srgbClr val="172B42"/>
                </a:solidFill>
                <a:latin typeface="DejaVu Sans"/>
                <a:ea typeface="DejaVu Sans"/>
                <a:cs typeface="DejaVu Sans"/>
              </a:defRPr>
            </a:lvl5pPr>
            <a:lvl6pPr>
              <a:defRPr sz="1800" b="0">
                <a:solidFill>
                  <a:srgbClr val="172B42"/>
                </a:solidFill>
                <a:latin typeface="DejaVu Sans"/>
                <a:ea typeface="DejaVu Sans"/>
                <a:cs typeface="DejaVu Sans"/>
              </a:defRPr>
            </a:lvl6pPr>
            <a:lvl7pPr>
              <a:defRPr sz="1800" b="0">
                <a:solidFill>
                  <a:srgbClr val="172B42"/>
                </a:solidFill>
                <a:latin typeface="DejaVu Sans"/>
                <a:ea typeface="DejaVu Sans"/>
                <a:cs typeface="DejaVu Sans"/>
              </a:defRPr>
            </a:lvl7pPr>
            <a:lvl8pPr>
              <a:defRPr sz="1800" b="0">
                <a:solidFill>
                  <a:srgbClr val="172B42"/>
                </a:solidFill>
                <a:latin typeface="DejaVu Sans"/>
                <a:ea typeface="DejaVu Sans"/>
                <a:cs typeface="DejaVu Sans"/>
              </a:defRPr>
            </a:lvl8pPr>
            <a:lvl9pPr>
              <a:defRPr sz="1800" b="0">
                <a:solidFill>
                  <a:srgbClr val="172B42"/>
                </a:solidFill>
                <a:latin typeface="DejaVu Sans"/>
                <a:ea typeface="DejaVu Sans"/>
                <a:cs typeface="DejaVu Sans"/>
              </a:defRPr>
            </a:lvl9pPr>
          </a:lstStyle>
          <a:p xmlns:a="http://schemas.openxmlformats.org/drawingml/2006/main">
            <a:pPr>
              <a:defRPr sz="1800" b="0">
                <a:solidFill>
                  <a:srgbClr val="172B42"/>
                </a:solidFill>
                <a:latin typeface="DejaVu Sans"/>
                <a:ea typeface="DejaVu Sans"/>
                <a:cs typeface="DejaVu Sans"/>
              </a:defRPr>
            </a:pPr>
            <a:r>
              <a:rPr sz="1800" b="0">
                <a:solidFill>
                  <a:srgbClr val="172B42"/>
                </a:solidFill>
                <a:latin typeface="DejaVu Sans"/>
                <a:ea typeface="DejaVu Sans"/>
                <a:cs typeface="DejaVu Sans"/>
              </a:rPr>
              <a:t>Direct: S53APR</a:t>
            </a:r>
          </a:p>
          <a:p xmlns:a="http://schemas.openxmlformats.org/drawingml/2006/main">
            <a:pPr>
              <a:defRPr sz="1800" b="0">
                <a:solidFill>
                  <a:srgbClr val="172B42"/>
                </a:solidFill>
                <a:latin typeface="DejaVu Sans"/>
                <a:ea typeface="DejaVu Sans"/>
                <a:cs typeface="DejaVu Sans"/>
              </a:defRPr>
            </a:pPr>
            <a:r>
              <a:rPr sz="1800" b="0">
                <a:solidFill>
                  <a:srgbClr val="172B42"/>
                </a:solidFill>
                <a:latin typeface="DejaVu Sans"/>
                <a:ea typeface="DejaVu Sans"/>
                <a:cs typeface="DejaVu Sans"/>
              </a:rPr>
              <a:t>Frekvenca: 144,900 MHz</a:t>
            </a:r>
          </a:p>
          <a:p xmlns:a="http://schemas.openxmlformats.org/drawingml/2006/main">
            <a:r>
              <a:t/>
            </a:r>
          </a:p>
          <a:p xmlns:a="http://schemas.openxmlformats.org/drawingml/2006/main">
            <a:pPr>
              <a:defRPr sz="1800" b="0">
                <a:solidFill>
                  <a:srgbClr val="172B42"/>
                </a:solidFill>
                <a:latin typeface="DejaVu Sans"/>
                <a:ea typeface="DejaVu Sans"/>
                <a:cs typeface="DejaVu Sans"/>
              </a:defRPr>
            </a:pPr>
            <a:r>
              <a:rPr sz="1800" b="0">
                <a:solidFill>
                  <a:srgbClr val="172B42"/>
                </a:solidFill>
                <a:latin typeface="DejaVu Sans"/>
                <a:ea typeface="DejaVu Sans"/>
                <a:cs typeface="DejaVu Sans"/>
              </a:rPr>
              <a:t>Na voljo so 3 sporočila</a:t>
            </a:r>
          </a:p>
          <a:p xmlns:a="http://schemas.openxmlformats.org/drawingml/2006/main">
            <a:pPr>
              <a:defRPr sz="1800" b="0">
                <a:solidFill>
                  <a:srgbClr val="172B42"/>
                </a:solidFill>
                <a:latin typeface="DejaVu Sans"/>
                <a:ea typeface="DejaVu Sans"/>
                <a:cs typeface="DejaVu Sans"/>
              </a:defRPr>
            </a:pPr>
            <a:r>
              <a:rPr sz="1800" b="0">
                <a:solidFill>
                  <a:srgbClr val="172B42"/>
                </a:solidFill>
                <a:latin typeface="DejaVu Sans"/>
                <a:ea typeface="DejaVu Sans"/>
                <a:cs typeface="DejaVu Sans"/>
              </a:rPr>
              <a:t>od KN4LQN.</a:t>
            </a:r>
          </a:p>
          <a:p xmlns:a="http://schemas.openxmlformats.org/drawingml/2006/main">
            <a:r>
              <a:t/>
            </a:r>
          </a:p>
          <a:p xmlns:a="http://schemas.openxmlformats.org/drawingml/2006/main">
            <a:pPr>
              <a:defRPr sz="1800" b="0">
                <a:solidFill>
                  <a:srgbClr val="172B42"/>
                </a:solidFill>
                <a:latin typeface="DejaVu Sans"/>
                <a:ea typeface="DejaVu Sans"/>
                <a:cs typeface="DejaVu Sans"/>
              </a:defRPr>
            </a:pPr>
            <a:r>
              <a:rPr sz="1800" b="0">
                <a:solidFill>
                  <a:srgbClr val="172B42"/>
                </a:solidFill>
                <a:latin typeface="DejaVu Sans"/>
                <a:ea typeface="DejaVu Sans"/>
                <a:cs typeface="DejaVu Sans"/>
              </a:rPr>
              <a:t>Receiving: potek sprejema</a:t>
            </a:r>
          </a:p>
        </p:txBody>
      </p:sp>
      <p:sp>
        <p:nvSpPr>
          <p:cNvPr id="6" name="">
            <a:extLst xmlns:a="http://schemas.openxmlformats.org/drawingml/2006/main">
              <a:ext uri="{FF2B5EF4-FFF2-40B4-BE49-F238E27FC236}">
                <a16:creationId xmlns:a16="http://schemas.microsoft.com/office/drawing/2014/main" id="{0876CEB4-7C6D-4537-9F46-0CFEA1607F9A}"/>
              </a:ext>
            </a:extLst>
          </p:cNvPr>
          <p:cNvSpPr>
            <a:spLocks xmlns:a="http://schemas.openxmlformats.org/drawingml/2006/main" noGrp="1"/>
          </p:cNvSpPr>
          <p:nvPr/>
        </p:nvSpPr>
        <p:spPr>
          <a:xfrm xmlns:a="http://schemas.openxmlformats.org/drawingml/2006/main">
            <a:off x="685800" y="602932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defRPr sz="1500" b="0">
                <a:solidFill>
                  <a:srgbClr val="52677A"/>
                </a:solidFill>
                <a:latin typeface="DejaVu Sans"/>
                <a:ea typeface="DejaVu Sans"/>
                <a:cs typeface="DejaVu Sans"/>
              </a:defRPr>
            </a:lvl1pPr>
            <a:lvl2pPr>
              <a:defRPr sz="1500" b="0">
                <a:solidFill>
                  <a:srgbClr val="52677A"/>
                </a:solidFill>
                <a:latin typeface="DejaVu Sans"/>
                <a:ea typeface="DejaVu Sans"/>
                <a:cs typeface="DejaVu Sans"/>
              </a:defRPr>
            </a:lvl2pPr>
            <a:lvl3pPr>
              <a:defRPr sz="1500" b="0">
                <a:solidFill>
                  <a:srgbClr val="52677A"/>
                </a:solidFill>
                <a:latin typeface="DejaVu Sans"/>
                <a:ea typeface="DejaVu Sans"/>
                <a:cs typeface="DejaVu Sans"/>
              </a:defRPr>
            </a:lvl3pPr>
            <a:lvl4pPr>
              <a:defRPr sz="1500" b="0">
                <a:solidFill>
                  <a:srgbClr val="52677A"/>
                </a:solidFill>
                <a:latin typeface="DejaVu Sans"/>
                <a:ea typeface="DejaVu Sans"/>
                <a:cs typeface="DejaVu Sans"/>
              </a:defRPr>
            </a:lvl4pPr>
            <a:lvl5pPr>
              <a:defRPr sz="1500" b="0">
                <a:solidFill>
                  <a:srgbClr val="52677A"/>
                </a:solidFill>
                <a:latin typeface="DejaVu Sans"/>
                <a:ea typeface="DejaVu Sans"/>
                <a:cs typeface="DejaVu Sans"/>
              </a:defRPr>
            </a:lvl5pPr>
            <a:lvl6pPr>
              <a:defRPr sz="1500" b="0">
                <a:solidFill>
                  <a:srgbClr val="52677A"/>
                </a:solidFill>
                <a:latin typeface="DejaVu Sans"/>
                <a:ea typeface="DejaVu Sans"/>
                <a:cs typeface="DejaVu Sans"/>
              </a:defRPr>
            </a:lvl6pPr>
            <a:lvl7pPr>
              <a:defRPr sz="1500" b="0">
                <a:solidFill>
                  <a:srgbClr val="52677A"/>
                </a:solidFill>
                <a:latin typeface="DejaVu Sans"/>
                <a:ea typeface="DejaVu Sans"/>
                <a:cs typeface="DejaVu Sans"/>
              </a:defRPr>
            </a:lvl7pPr>
            <a:lvl8pPr>
              <a:defRPr sz="1500" b="0">
                <a:solidFill>
                  <a:srgbClr val="52677A"/>
                </a:solidFill>
                <a:latin typeface="DejaVu Sans"/>
                <a:ea typeface="DejaVu Sans"/>
                <a:cs typeface="DejaVu Sans"/>
              </a:defRPr>
            </a:lvl8pPr>
            <a:lvl9pPr>
              <a:defRPr sz="1500" b="0">
                <a:solidFill>
                  <a:srgbClr val="52677A"/>
                </a:solidFill>
                <a:latin typeface="DejaVu Sans"/>
                <a:ea typeface="DejaVu Sans"/>
                <a:cs typeface="DejaVu Sans"/>
              </a:defRPr>
            </a:lvl9pPr>
          </a:lstStyle>
          <a:p xmlns:a="http://schemas.openxmlformats.org/drawingml/2006/main">
            <a:pPr>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Prikazana seja: 17. 10. 2026. Posnetek omogoča razlago brez oddaljene povezave.</a:t>
            </a:r>
          </a:p>
        </p:txBody>
      </p:sp>
    </p:spTree>
    <p:extLst>
      <p:ext uri="{BB962C8B-B14F-4D97-AF65-F5344CB8AC3E}">
        <p14:creationId xmlns:p14="http://schemas.microsoft.com/office/powerpoint/2010/main" val="551990745"/>
      </p:ext>
    </p:extLst>
  </p:cSld>
</p:sld>
</file>

<file path=ppt/slides/slide33.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74BB160-A13C-4EBD-AE01-052786553E73}"/>
              </a:ext>
            </a:extLst>
          </p:cNvPr>
          <p:cNvSpPr>
            <a:spLocks xmlns:a="http://schemas.openxmlformats.org/drawingml/2006/main" noGrp="1"/>
          </p:cNvSpPr>
          <p:nvPr/>
        </p:nvSpPr>
        <p:spPr>
          <a:xfrm xmlns:a="http://schemas.openxmlformats.org/drawingml/2006/main">
            <a:off x="685800" y="457200"/>
            <a:ext cx="108204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172B42"/>
                </a:solidFill>
                <a:latin typeface="DejaVu Sans"/>
                <a:ea typeface="DejaVu Sans"/>
                <a:cs typeface="DejaVu Sans"/>
              </a:defRPr>
            </a:defPPr>
            <a:lvl1pPr>
              <a:defRPr sz="3000" b="1">
                <a:solidFill>
                  <a:srgbClr val="172B42"/>
                </a:solidFill>
                <a:latin typeface="DejaVu Sans"/>
                <a:ea typeface="DejaVu Sans"/>
                <a:cs typeface="DejaVu Sans"/>
              </a:defRPr>
            </a:lvl1pPr>
            <a:lvl2pPr>
              <a:defRPr sz="3000" b="1">
                <a:solidFill>
                  <a:srgbClr val="172B42"/>
                </a:solidFill>
                <a:latin typeface="DejaVu Sans"/>
                <a:ea typeface="DejaVu Sans"/>
                <a:cs typeface="DejaVu Sans"/>
              </a:defRPr>
            </a:lvl2pPr>
            <a:lvl3pPr>
              <a:defRPr sz="3000" b="1">
                <a:solidFill>
                  <a:srgbClr val="172B42"/>
                </a:solidFill>
                <a:latin typeface="DejaVu Sans"/>
                <a:ea typeface="DejaVu Sans"/>
                <a:cs typeface="DejaVu Sans"/>
              </a:defRPr>
            </a:lvl3pPr>
            <a:lvl4pPr>
              <a:defRPr sz="3000" b="1">
                <a:solidFill>
                  <a:srgbClr val="172B42"/>
                </a:solidFill>
                <a:latin typeface="DejaVu Sans"/>
                <a:ea typeface="DejaVu Sans"/>
                <a:cs typeface="DejaVu Sans"/>
              </a:defRPr>
            </a:lvl4pPr>
            <a:lvl5pPr>
              <a:defRPr sz="3000" b="1">
                <a:solidFill>
                  <a:srgbClr val="172B42"/>
                </a:solidFill>
                <a:latin typeface="DejaVu Sans"/>
                <a:ea typeface="DejaVu Sans"/>
                <a:cs typeface="DejaVu Sans"/>
              </a:defRPr>
            </a:lvl5pPr>
            <a:lvl6pPr>
              <a:defRPr sz="3000" b="1">
                <a:solidFill>
                  <a:srgbClr val="172B42"/>
                </a:solidFill>
                <a:latin typeface="DejaVu Sans"/>
                <a:ea typeface="DejaVu Sans"/>
                <a:cs typeface="DejaVu Sans"/>
              </a:defRPr>
            </a:lvl6pPr>
            <a:lvl7pPr>
              <a:defRPr sz="3000" b="1">
                <a:solidFill>
                  <a:srgbClr val="172B42"/>
                </a:solidFill>
                <a:latin typeface="DejaVu Sans"/>
                <a:ea typeface="DejaVu Sans"/>
                <a:cs typeface="DejaVu Sans"/>
              </a:defRPr>
            </a:lvl7pPr>
            <a:lvl8pPr>
              <a:defRPr sz="3000" b="1">
                <a:solidFill>
                  <a:srgbClr val="172B42"/>
                </a:solidFill>
                <a:latin typeface="DejaVu Sans"/>
                <a:ea typeface="DejaVu Sans"/>
                <a:cs typeface="DejaVu Sans"/>
              </a:defRPr>
            </a:lvl8pPr>
            <a:lvl9pPr>
              <a:defRPr sz="3000" b="1">
                <a:solidFill>
                  <a:srgbClr val="172B42"/>
                </a:solidFill>
                <a:latin typeface="DejaVu Sans"/>
                <a:ea typeface="DejaVu Sans"/>
                <a:cs typeface="DejaVu Sans"/>
              </a:defRPr>
            </a:lvl9pPr>
          </a:lstStyle>
          <a:p xmlns:a="http://schemas.openxmlformats.org/drawingml/2006/main">
            <a:pPr>
              <a:defRPr sz="3000" b="1">
                <a:solidFill>
                  <a:srgbClr val="172B42"/>
                </a:solidFill>
                <a:latin typeface="DejaVu Sans"/>
                <a:ea typeface="DejaVu Sans"/>
                <a:cs typeface="DejaVu Sans"/>
              </a:defRPr>
            </a:pPr>
            <a:r>
              <a:rPr sz="3000" b="1">
                <a:solidFill>
                  <a:srgbClr val="172B42"/>
                </a:solidFill>
                <a:latin typeface="DejaVu Sans"/>
                <a:ea typeface="DejaVu Sans"/>
                <a:cs typeface="DejaVu Sans"/>
              </a:rPr>
              <a:t>Povzetek: tri sporočila prejeta</a:t>
            </a:r>
          </a:p>
        </p:txBody>
      </p:sp>
      <p:sp>
        <p:nvSpPr>
          <p:cNvPr id="2" name="">
            <a:extLst xmlns:a="http://schemas.openxmlformats.org/drawingml/2006/main">
              <a:ext uri="{FF2B5EF4-FFF2-40B4-BE49-F238E27FC236}">
                <a16:creationId xmlns:a16="http://schemas.microsoft.com/office/drawing/2014/main" id="{E7E1B1D8-5F83-4142-8C61-12B9E01368CD}"/>
              </a:ext>
            </a:extLst>
          </p:cNvPr>
          <p:cNvSpPr>
            <a:spLocks xmlns:a="http://schemas.openxmlformats.org/drawingml/2006/main" noGrp="1"/>
          </p:cNvSpPr>
          <p:nvPr/>
        </p:nvSpPr>
        <p:spPr>
          <a:xfrm xmlns:a="http://schemas.openxmlformats.org/drawingml/2006/main">
            <a:off x="685800" y="1304925"/>
            <a:ext cx="10820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217E95"/>
                </a:solidFill>
                <a:latin typeface="DejaVu Sans"/>
                <a:ea typeface="DejaVu Sans"/>
                <a:cs typeface="DejaVu Sans"/>
              </a:defRPr>
            </a:defPPr>
            <a:lvl1pPr>
              <a:defRPr sz="1500" b="0">
                <a:solidFill>
                  <a:srgbClr val="217E95"/>
                </a:solidFill>
                <a:latin typeface="DejaVu Sans"/>
                <a:ea typeface="DejaVu Sans"/>
                <a:cs typeface="DejaVu Sans"/>
              </a:defRPr>
            </a:lvl1pPr>
            <a:lvl2pPr>
              <a:defRPr sz="1500" b="0">
                <a:solidFill>
                  <a:srgbClr val="217E95"/>
                </a:solidFill>
                <a:latin typeface="DejaVu Sans"/>
                <a:ea typeface="DejaVu Sans"/>
                <a:cs typeface="DejaVu Sans"/>
              </a:defRPr>
            </a:lvl2pPr>
            <a:lvl3pPr>
              <a:defRPr sz="1500" b="0">
                <a:solidFill>
                  <a:srgbClr val="217E95"/>
                </a:solidFill>
                <a:latin typeface="DejaVu Sans"/>
                <a:ea typeface="DejaVu Sans"/>
                <a:cs typeface="DejaVu Sans"/>
              </a:defRPr>
            </a:lvl3pPr>
            <a:lvl4pPr>
              <a:defRPr sz="1500" b="0">
                <a:solidFill>
                  <a:srgbClr val="217E95"/>
                </a:solidFill>
                <a:latin typeface="DejaVu Sans"/>
                <a:ea typeface="DejaVu Sans"/>
                <a:cs typeface="DejaVu Sans"/>
              </a:defRPr>
            </a:lvl4pPr>
            <a:lvl5pPr>
              <a:defRPr sz="1500" b="0">
                <a:solidFill>
                  <a:srgbClr val="217E95"/>
                </a:solidFill>
                <a:latin typeface="DejaVu Sans"/>
                <a:ea typeface="DejaVu Sans"/>
                <a:cs typeface="DejaVu Sans"/>
              </a:defRPr>
            </a:lvl5pPr>
            <a:lvl6pPr>
              <a:defRPr sz="1500" b="0">
                <a:solidFill>
                  <a:srgbClr val="217E95"/>
                </a:solidFill>
                <a:latin typeface="DejaVu Sans"/>
                <a:ea typeface="DejaVu Sans"/>
                <a:cs typeface="DejaVu Sans"/>
              </a:defRPr>
            </a:lvl6pPr>
            <a:lvl7pPr>
              <a:defRPr sz="1500" b="0">
                <a:solidFill>
                  <a:srgbClr val="217E95"/>
                </a:solidFill>
                <a:latin typeface="DejaVu Sans"/>
                <a:ea typeface="DejaVu Sans"/>
                <a:cs typeface="DejaVu Sans"/>
              </a:defRPr>
            </a:lvl7pPr>
            <a:lvl8pPr>
              <a:defRPr sz="1500" b="0">
                <a:solidFill>
                  <a:srgbClr val="217E95"/>
                </a:solidFill>
                <a:latin typeface="DejaVu Sans"/>
                <a:ea typeface="DejaVu Sans"/>
                <a:cs typeface="DejaVu Sans"/>
              </a:defRPr>
            </a:lvl8pPr>
            <a:lvl9pPr>
              <a:defRPr sz="1500" b="0">
                <a:solidFill>
                  <a:srgbClr val="217E95"/>
                </a:solidFill>
                <a:latin typeface="DejaVu Sans"/>
                <a:ea typeface="DejaVu Sans"/>
                <a:cs typeface="DejaVu Sans"/>
              </a:defRPr>
            </a:lvl9pPr>
          </a:lstStyle>
          <a:p xmlns:a="http://schemas.openxmlformats.org/drawingml/2006/main">
            <a:pPr>
              <a:defRPr sz="1500" b="0">
                <a:solidFill>
                  <a:srgbClr val="217E95"/>
                </a:solidFill>
                <a:latin typeface="DejaVu Sans"/>
                <a:ea typeface="DejaVu Sans"/>
                <a:cs typeface="DejaVu Sans"/>
              </a:defRPr>
            </a:pPr>
            <a:r>
              <a:rPr sz="1500" b="0">
                <a:solidFill>
                  <a:srgbClr val="217E95"/>
                </a:solidFill>
                <a:latin typeface="DejaVu Sans"/>
                <a:ea typeface="DejaVu Sans"/>
                <a:cs typeface="DejaVu Sans"/>
              </a:rPr>
              <a:t>Rezervni prikaz ob nedelovanju ISL Light</a:t>
            </a:r>
          </a:p>
        </p:txBody>
      </p:sp>
      <p:sp>
        <p:nvSpPr>
          <p:cNvPr id="3" name="">
            <a:extLst xmlns:a="http://schemas.openxmlformats.org/drawingml/2006/main">
              <a:ext uri="{FF2B5EF4-FFF2-40B4-BE49-F238E27FC236}">
                <a16:creationId xmlns:a16="http://schemas.microsoft.com/office/drawing/2014/main" id="{1C1D1850-771C-441E-936C-BAD89243E2C3}"/>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defRPr sz="1500" b="0">
                <a:solidFill>
                  <a:srgbClr val="52677A"/>
                </a:solidFill>
                <a:latin typeface="DejaVu Sans"/>
                <a:ea typeface="DejaVu Sans"/>
                <a:cs typeface="DejaVu Sans"/>
              </a:defRPr>
            </a:lvl1pPr>
            <a:lvl2pPr>
              <a:defRPr sz="1500" b="0">
                <a:solidFill>
                  <a:srgbClr val="52677A"/>
                </a:solidFill>
                <a:latin typeface="DejaVu Sans"/>
                <a:ea typeface="DejaVu Sans"/>
                <a:cs typeface="DejaVu Sans"/>
              </a:defRPr>
            </a:lvl2pPr>
            <a:lvl3pPr>
              <a:defRPr sz="1500" b="0">
                <a:solidFill>
                  <a:srgbClr val="52677A"/>
                </a:solidFill>
                <a:latin typeface="DejaVu Sans"/>
                <a:ea typeface="DejaVu Sans"/>
                <a:cs typeface="DejaVu Sans"/>
              </a:defRPr>
            </a:lvl3pPr>
            <a:lvl4pPr>
              <a:defRPr sz="1500" b="0">
                <a:solidFill>
                  <a:srgbClr val="52677A"/>
                </a:solidFill>
                <a:latin typeface="DejaVu Sans"/>
                <a:ea typeface="DejaVu Sans"/>
                <a:cs typeface="DejaVu Sans"/>
              </a:defRPr>
            </a:lvl4pPr>
            <a:lvl5pPr>
              <a:defRPr sz="1500" b="0">
                <a:solidFill>
                  <a:srgbClr val="52677A"/>
                </a:solidFill>
                <a:latin typeface="DejaVu Sans"/>
                <a:ea typeface="DejaVu Sans"/>
                <a:cs typeface="DejaVu Sans"/>
              </a:defRPr>
            </a:lvl5pPr>
            <a:lvl6pPr>
              <a:defRPr sz="1500" b="0">
                <a:solidFill>
                  <a:srgbClr val="52677A"/>
                </a:solidFill>
                <a:latin typeface="DejaVu Sans"/>
                <a:ea typeface="DejaVu Sans"/>
                <a:cs typeface="DejaVu Sans"/>
              </a:defRPr>
            </a:lvl6pPr>
            <a:lvl7pPr>
              <a:defRPr sz="1500" b="0">
                <a:solidFill>
                  <a:srgbClr val="52677A"/>
                </a:solidFill>
                <a:latin typeface="DejaVu Sans"/>
                <a:ea typeface="DejaVu Sans"/>
                <a:cs typeface="DejaVu Sans"/>
              </a:defRPr>
            </a:lvl7pPr>
            <a:lvl8pPr>
              <a:defRPr sz="1500" b="0">
                <a:solidFill>
                  <a:srgbClr val="52677A"/>
                </a:solidFill>
                <a:latin typeface="DejaVu Sans"/>
                <a:ea typeface="DejaVu Sans"/>
                <a:cs typeface="DejaVu Sans"/>
              </a:defRPr>
            </a:lvl8pPr>
            <a:lvl9pPr>
              <a:defRPr sz="1500" b="0">
                <a:solidFill>
                  <a:srgbClr val="52677A"/>
                </a:solidFill>
                <a:latin typeface="DejaVu Sans"/>
                <a:ea typeface="DejaVu Sans"/>
                <a:cs typeface="DejaVu Sans"/>
              </a:defRPr>
            </a:lvl9pPr>
          </a:lstStyle>
          <a:p xmlns:a="http://schemas.openxmlformats.org/drawingml/2006/main">
            <a:pPr>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33</a:t>
            </a:r>
          </a:p>
        </p:txBody>
      </p:sp>
      <p:pic>
        <p:nvPicPr>
          <p:cNvPr id="4" name="">
            <a:extLst xmlns:a="http://schemas.openxmlformats.org/drawingml/2006/main">
              <a:ext uri="{FF2B5EF4-FFF2-40B4-BE49-F238E27FC236}">
                <a16:creationId xmlns:a16="http://schemas.microsoft.com/office/drawing/2014/main" id="{6222A85D-4CE5-4873-BB1C-AC17B153279D}"/>
              </a:ext>
            </a:extLst>
          </p:cNvPr>
          <p:cNvPicPr>
            <a:picLocks xmlns:a="http://schemas.openxmlformats.org/drawingml/2006/main" noChangeAspect="1"/>
          </p:cNvPicPr>
          <p:nvPr/>
        </p:nvPicPr>
        <p:blipFill>
          <a:blip xmlns:r="http://schemas.openxmlformats.org/officeDocument/2006/relationships" xmlns:a="http://schemas.openxmlformats.org/drawingml/2006/main" r:embed="R01be02f1f70746e0"/>
          <a:srcRect xmlns:a="http://schemas.openxmlformats.org/drawingml/2006/main" l="0" t="49500" r="0" b="19900"/>
          <a:stretch xmlns:a="http://schemas.openxmlformats.org/drawingml/2006/main"/>
        </p:blipFill>
        <p:spPr>
          <a:xfrm xmlns:a="http://schemas.openxmlformats.org/drawingml/2006/main">
            <a:off x="685800" y="1857375"/>
            <a:ext cx="10820400" cy="3010332"/>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8023930-811A-4472-B740-33882068A93E}"/>
              </a:ext>
            </a:extLst>
          </p:cNvPr>
          <p:cNvSpPr>
            <a:spLocks xmlns:a="http://schemas.openxmlformats.org/drawingml/2006/main" noGrp="1"/>
          </p:cNvSpPr>
          <p:nvPr/>
        </p:nvSpPr>
        <p:spPr>
          <a:xfrm xmlns:a="http://schemas.openxmlformats.org/drawingml/2006/main">
            <a:off x="685800" y="5381625"/>
            <a:ext cx="51435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172B42"/>
                </a:solidFill>
                <a:latin typeface="DejaVu Sans"/>
                <a:ea typeface="DejaVu Sans"/>
                <a:cs typeface="DejaVu Sans"/>
              </a:defRPr>
            </a:defPPr>
            <a:lvl1pPr>
              <a:defRPr sz="2025" b="1">
                <a:solidFill>
                  <a:srgbClr val="172B42"/>
                </a:solidFill>
                <a:latin typeface="DejaVu Sans"/>
                <a:ea typeface="DejaVu Sans"/>
                <a:cs typeface="DejaVu Sans"/>
              </a:defRPr>
            </a:lvl1pPr>
            <a:lvl2pPr>
              <a:defRPr sz="2025" b="1">
                <a:solidFill>
                  <a:srgbClr val="172B42"/>
                </a:solidFill>
                <a:latin typeface="DejaVu Sans"/>
                <a:ea typeface="DejaVu Sans"/>
                <a:cs typeface="DejaVu Sans"/>
              </a:defRPr>
            </a:lvl2pPr>
            <a:lvl3pPr>
              <a:defRPr sz="2025" b="1">
                <a:solidFill>
                  <a:srgbClr val="172B42"/>
                </a:solidFill>
                <a:latin typeface="DejaVu Sans"/>
                <a:ea typeface="DejaVu Sans"/>
                <a:cs typeface="DejaVu Sans"/>
              </a:defRPr>
            </a:lvl3pPr>
            <a:lvl4pPr>
              <a:defRPr sz="2025" b="1">
                <a:solidFill>
                  <a:srgbClr val="172B42"/>
                </a:solidFill>
                <a:latin typeface="DejaVu Sans"/>
                <a:ea typeface="DejaVu Sans"/>
                <a:cs typeface="DejaVu Sans"/>
              </a:defRPr>
            </a:lvl4pPr>
            <a:lvl5pPr>
              <a:defRPr sz="2025" b="1">
                <a:solidFill>
                  <a:srgbClr val="172B42"/>
                </a:solidFill>
                <a:latin typeface="DejaVu Sans"/>
                <a:ea typeface="DejaVu Sans"/>
                <a:cs typeface="DejaVu Sans"/>
              </a:defRPr>
            </a:lvl5pPr>
            <a:lvl6pPr>
              <a:defRPr sz="2025" b="1">
                <a:solidFill>
                  <a:srgbClr val="172B42"/>
                </a:solidFill>
                <a:latin typeface="DejaVu Sans"/>
                <a:ea typeface="DejaVu Sans"/>
                <a:cs typeface="DejaVu Sans"/>
              </a:defRPr>
            </a:lvl6pPr>
            <a:lvl7pPr>
              <a:defRPr sz="2025" b="1">
                <a:solidFill>
                  <a:srgbClr val="172B42"/>
                </a:solidFill>
                <a:latin typeface="DejaVu Sans"/>
                <a:ea typeface="DejaVu Sans"/>
                <a:cs typeface="DejaVu Sans"/>
              </a:defRPr>
            </a:lvl7pPr>
            <a:lvl8pPr>
              <a:defRPr sz="2025" b="1">
                <a:solidFill>
                  <a:srgbClr val="172B42"/>
                </a:solidFill>
                <a:latin typeface="DejaVu Sans"/>
                <a:ea typeface="DejaVu Sans"/>
                <a:cs typeface="DejaVu Sans"/>
              </a:defRPr>
            </a:lvl8pPr>
            <a:lvl9pPr>
              <a:defRPr sz="2025" b="1">
                <a:solidFill>
                  <a:srgbClr val="172B42"/>
                </a:solidFill>
                <a:latin typeface="DejaVu Sans"/>
                <a:ea typeface="DejaVu Sans"/>
                <a:cs typeface="DejaVu Sans"/>
              </a:defRPr>
            </a:lvl9pPr>
          </a:lstStyle>
          <a:p xmlns:a="http://schemas.openxmlformats.org/drawingml/2006/main">
            <a:pPr>
              <a:defRPr sz="2025" b="1">
                <a:solidFill>
                  <a:srgbClr val="172B42"/>
                </a:solidFill>
                <a:latin typeface="DejaVu Sans"/>
                <a:ea typeface="DejaVu Sans"/>
                <a:cs typeface="DejaVu Sans"/>
              </a:defRPr>
            </a:pPr>
            <a:r>
              <a:rPr sz="2025" b="1">
                <a:solidFill>
                  <a:srgbClr val="172B42"/>
                </a:solidFill>
                <a:latin typeface="DejaVu Sans"/>
                <a:ea typeface="DejaVu Sans"/>
                <a:cs typeface="DejaVu Sans"/>
              </a:rPr>
              <a:t>Prejeto: 3 sporočila</a:t>
            </a:r>
          </a:p>
          <a:p xmlns:a="http://schemas.openxmlformats.org/drawingml/2006/main">
            <a:pPr>
              <a:defRPr sz="2025" b="1">
                <a:solidFill>
                  <a:srgbClr val="172B42"/>
                </a:solidFill>
                <a:latin typeface="DejaVu Sans"/>
                <a:ea typeface="DejaVu Sans"/>
                <a:cs typeface="DejaVu Sans"/>
              </a:defRPr>
            </a:pPr>
            <a:r>
              <a:rPr sz="2025" b="1">
                <a:solidFill>
                  <a:srgbClr val="172B42"/>
                </a:solidFill>
                <a:latin typeface="DejaVu Sans"/>
                <a:ea typeface="DejaVu Sans"/>
                <a:cs typeface="DejaVu Sans"/>
              </a:rPr>
              <a:t>Skupaj prejeto: 4159 bajtov</a:t>
            </a:r>
          </a:p>
        </p:txBody>
      </p:sp>
      <p:sp>
        <p:nvSpPr>
          <p:cNvPr id="6" name="">
            <a:extLst xmlns:a="http://schemas.openxmlformats.org/drawingml/2006/main">
              <a:ext uri="{FF2B5EF4-FFF2-40B4-BE49-F238E27FC236}">
                <a16:creationId xmlns:a16="http://schemas.microsoft.com/office/drawing/2014/main" id="{94C79087-0172-4966-A147-2320DF280F11}"/>
              </a:ext>
            </a:extLst>
          </p:cNvPr>
          <p:cNvSpPr>
            <a:spLocks xmlns:a="http://schemas.openxmlformats.org/drawingml/2006/main" noGrp="1"/>
          </p:cNvSpPr>
          <p:nvPr/>
        </p:nvSpPr>
        <p:spPr>
          <a:xfrm xmlns:a="http://schemas.openxmlformats.org/drawingml/2006/main">
            <a:off x="6381750" y="5381625"/>
            <a:ext cx="51435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72B42"/>
                </a:solidFill>
                <a:latin typeface="DejaVu Sans"/>
                <a:ea typeface="DejaVu Sans"/>
                <a:cs typeface="DejaVu Sans"/>
              </a:defRPr>
            </a:defPPr>
            <a:lvl1pPr>
              <a:defRPr sz="2025" b="0">
                <a:solidFill>
                  <a:srgbClr val="172B42"/>
                </a:solidFill>
                <a:latin typeface="DejaVu Sans"/>
                <a:ea typeface="DejaVu Sans"/>
                <a:cs typeface="DejaVu Sans"/>
              </a:defRPr>
            </a:lvl1pPr>
            <a:lvl2pPr>
              <a:defRPr sz="2025" b="0">
                <a:solidFill>
                  <a:srgbClr val="172B42"/>
                </a:solidFill>
                <a:latin typeface="DejaVu Sans"/>
                <a:ea typeface="DejaVu Sans"/>
                <a:cs typeface="DejaVu Sans"/>
              </a:defRPr>
            </a:lvl2pPr>
            <a:lvl3pPr>
              <a:defRPr sz="2025" b="0">
                <a:solidFill>
                  <a:srgbClr val="172B42"/>
                </a:solidFill>
                <a:latin typeface="DejaVu Sans"/>
                <a:ea typeface="DejaVu Sans"/>
                <a:cs typeface="DejaVu Sans"/>
              </a:defRPr>
            </a:lvl3pPr>
            <a:lvl4pPr>
              <a:defRPr sz="2025" b="0">
                <a:solidFill>
                  <a:srgbClr val="172B42"/>
                </a:solidFill>
                <a:latin typeface="DejaVu Sans"/>
                <a:ea typeface="DejaVu Sans"/>
                <a:cs typeface="DejaVu Sans"/>
              </a:defRPr>
            </a:lvl4pPr>
            <a:lvl5pPr>
              <a:defRPr sz="2025" b="0">
                <a:solidFill>
                  <a:srgbClr val="172B42"/>
                </a:solidFill>
                <a:latin typeface="DejaVu Sans"/>
                <a:ea typeface="DejaVu Sans"/>
                <a:cs typeface="DejaVu Sans"/>
              </a:defRPr>
            </a:lvl5pPr>
            <a:lvl6pPr>
              <a:defRPr sz="2025" b="0">
                <a:solidFill>
                  <a:srgbClr val="172B42"/>
                </a:solidFill>
                <a:latin typeface="DejaVu Sans"/>
                <a:ea typeface="DejaVu Sans"/>
                <a:cs typeface="DejaVu Sans"/>
              </a:defRPr>
            </a:lvl6pPr>
            <a:lvl7pPr>
              <a:defRPr sz="2025" b="0">
                <a:solidFill>
                  <a:srgbClr val="172B42"/>
                </a:solidFill>
                <a:latin typeface="DejaVu Sans"/>
                <a:ea typeface="DejaVu Sans"/>
                <a:cs typeface="DejaVu Sans"/>
              </a:defRPr>
            </a:lvl7pPr>
            <a:lvl8pPr>
              <a:defRPr sz="2025" b="0">
                <a:solidFill>
                  <a:srgbClr val="172B42"/>
                </a:solidFill>
                <a:latin typeface="DejaVu Sans"/>
                <a:ea typeface="DejaVu Sans"/>
                <a:cs typeface="DejaVu Sans"/>
              </a:defRPr>
            </a:lvl8pPr>
            <a:lvl9pPr>
              <a:defRPr sz="2025" b="0">
                <a:solidFill>
                  <a:srgbClr val="172B42"/>
                </a:solidFill>
                <a:latin typeface="DejaVu Sans"/>
                <a:ea typeface="DejaVu Sans"/>
                <a:cs typeface="DejaVu Sans"/>
              </a:defRPr>
            </a:lvl9pPr>
          </a:lstStyle>
          <a:p xmlns:a="http://schemas.openxmlformats.org/drawingml/2006/main">
            <a:pPr>
              <a:defRPr sz="2025" b="0">
                <a:solidFill>
                  <a:srgbClr val="172B42"/>
                </a:solidFill>
                <a:latin typeface="DejaVu Sans"/>
                <a:ea typeface="DejaVu Sans"/>
                <a:cs typeface="DejaVu Sans"/>
              </a:defRPr>
            </a:pPr>
            <a:r>
              <a:rPr sz="2025" b="0">
                <a:solidFill>
                  <a:srgbClr val="172B42"/>
                </a:solidFill>
                <a:latin typeface="DejaVu Sans"/>
                <a:ea typeface="DejaVu Sans"/>
                <a:cs typeface="DejaVu Sans"/>
              </a:rPr>
              <a:t>Trajanje seje: 1 min 55 s</a:t>
            </a:r>
          </a:p>
          <a:p xmlns:a="http://schemas.openxmlformats.org/drawingml/2006/main">
            <a:pPr>
              <a:defRPr sz="2025" b="0">
                <a:solidFill>
                  <a:srgbClr val="172B42"/>
                </a:solidFill>
                <a:latin typeface="DejaVu Sans"/>
                <a:ea typeface="DejaVu Sans"/>
                <a:cs typeface="DejaVu Sans"/>
              </a:defRPr>
            </a:pPr>
            <a:r>
              <a:rPr sz="2025" b="0">
                <a:solidFill>
                  <a:srgbClr val="172B42"/>
                </a:solidFill>
                <a:latin typeface="DejaVu Sans"/>
                <a:ea typeface="DejaVu Sans"/>
                <a:cs typeface="DejaVu Sans"/>
              </a:rPr>
              <a:t>V tej seji oddano: 0 sporočil</a:t>
            </a:r>
          </a:p>
        </p:txBody>
      </p:sp>
    </p:spTree>
    <p:extLst>
      <p:ext uri="{BB962C8B-B14F-4D97-AF65-F5344CB8AC3E}">
        <p14:creationId xmlns:p14="http://schemas.microsoft.com/office/powerpoint/2010/main" val="2050824085"/>
      </p:ext>
    </p:extLst>
  </p:cSld>
</p:sld>
</file>

<file path=ppt/slides/slide34.xml><?xml version="1.0" encoding="utf-8"?>
<p:sld xmlns:p="http://schemas.openxmlformats.org/presentationml/2006/main">
  <p:cSld>
    <p:bg>
      <p:bgPr>
        <a:solidFill xmlns:a="http://schemas.openxmlformats.org/drawingml/2006/main">
          <a:srgbClr val="F5F7F9"/>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216A6AE-9B23-4A3C-9E04-C8FB7D22BCD9}"/>
              </a:ext>
            </a:extLst>
          </p:cNvPr>
          <p:cNvSpPr>
            <a:spLocks xmlns:a="http://schemas.openxmlformats.org/drawingml/2006/main" noGrp="1"/>
          </p:cNvSpPr>
          <p:nvPr/>
        </p:nvSpPr>
        <p:spPr>
          <a:xfrm xmlns:a="http://schemas.openxmlformats.org/drawingml/2006/main">
            <a:off x="685800" y="457200"/>
            <a:ext cx="108204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172B42"/>
                </a:solidFill>
                <a:latin typeface="DejaVu Sans"/>
                <a:ea typeface="DejaVu Sans"/>
                <a:cs typeface="DejaVu Sans"/>
              </a:defRPr>
            </a:defPPr>
            <a:lvl1pPr>
              <a:defRPr sz="3000" b="1">
                <a:solidFill>
                  <a:srgbClr val="172B42"/>
                </a:solidFill>
                <a:latin typeface="DejaVu Sans"/>
                <a:ea typeface="DejaVu Sans"/>
                <a:cs typeface="DejaVu Sans"/>
              </a:defRPr>
            </a:lvl1pPr>
            <a:lvl2pPr>
              <a:defRPr sz="3000" b="1">
                <a:solidFill>
                  <a:srgbClr val="172B42"/>
                </a:solidFill>
                <a:latin typeface="DejaVu Sans"/>
                <a:ea typeface="DejaVu Sans"/>
                <a:cs typeface="DejaVu Sans"/>
              </a:defRPr>
            </a:lvl2pPr>
            <a:lvl3pPr>
              <a:defRPr sz="3000" b="1">
                <a:solidFill>
                  <a:srgbClr val="172B42"/>
                </a:solidFill>
                <a:latin typeface="DejaVu Sans"/>
                <a:ea typeface="DejaVu Sans"/>
                <a:cs typeface="DejaVu Sans"/>
              </a:defRPr>
            </a:lvl3pPr>
            <a:lvl4pPr>
              <a:defRPr sz="3000" b="1">
                <a:solidFill>
                  <a:srgbClr val="172B42"/>
                </a:solidFill>
                <a:latin typeface="DejaVu Sans"/>
                <a:ea typeface="DejaVu Sans"/>
                <a:cs typeface="DejaVu Sans"/>
              </a:defRPr>
            </a:lvl4pPr>
            <a:lvl5pPr>
              <a:defRPr sz="3000" b="1">
                <a:solidFill>
                  <a:srgbClr val="172B42"/>
                </a:solidFill>
                <a:latin typeface="DejaVu Sans"/>
                <a:ea typeface="DejaVu Sans"/>
                <a:cs typeface="DejaVu Sans"/>
              </a:defRPr>
            </a:lvl5pPr>
            <a:lvl6pPr>
              <a:defRPr sz="3000" b="1">
                <a:solidFill>
                  <a:srgbClr val="172B42"/>
                </a:solidFill>
                <a:latin typeface="DejaVu Sans"/>
                <a:ea typeface="DejaVu Sans"/>
                <a:cs typeface="DejaVu Sans"/>
              </a:defRPr>
            </a:lvl6pPr>
            <a:lvl7pPr>
              <a:defRPr sz="3000" b="1">
                <a:solidFill>
                  <a:srgbClr val="172B42"/>
                </a:solidFill>
                <a:latin typeface="DejaVu Sans"/>
                <a:ea typeface="DejaVu Sans"/>
                <a:cs typeface="DejaVu Sans"/>
              </a:defRPr>
            </a:lvl7pPr>
            <a:lvl8pPr>
              <a:defRPr sz="3000" b="1">
                <a:solidFill>
                  <a:srgbClr val="172B42"/>
                </a:solidFill>
                <a:latin typeface="DejaVu Sans"/>
                <a:ea typeface="DejaVu Sans"/>
                <a:cs typeface="DejaVu Sans"/>
              </a:defRPr>
            </a:lvl8pPr>
            <a:lvl9pPr>
              <a:defRPr sz="3000" b="1">
                <a:solidFill>
                  <a:srgbClr val="172B42"/>
                </a:solidFill>
                <a:latin typeface="DejaVu Sans"/>
                <a:ea typeface="DejaVu Sans"/>
                <a:cs typeface="DejaVu Sans"/>
              </a:defRPr>
            </a:lvl9pPr>
          </a:lstStyle>
          <a:p xmlns:a="http://schemas.openxmlformats.org/drawingml/2006/main">
            <a:pPr>
              <a:defRPr sz="3000" b="1">
                <a:solidFill>
                  <a:srgbClr val="172B42"/>
                </a:solidFill>
                <a:latin typeface="DejaVu Sans"/>
                <a:ea typeface="DejaVu Sans"/>
                <a:cs typeface="DejaVu Sans"/>
              </a:defRPr>
            </a:pPr>
            <a:r>
              <a:rPr sz="3000" b="1">
                <a:solidFill>
                  <a:srgbClr val="172B42"/>
                </a:solidFill>
                <a:latin typeface="DejaVu Sans"/>
                <a:ea typeface="DejaVu Sans"/>
                <a:cs typeface="DejaVu Sans"/>
              </a:rPr>
              <a:t>Inbox: sporočilo odprem in preberem</a:t>
            </a:r>
          </a:p>
        </p:txBody>
      </p:sp>
      <p:sp>
        <p:nvSpPr>
          <p:cNvPr id="2" name="">
            <a:extLst xmlns:a="http://schemas.openxmlformats.org/drawingml/2006/main">
              <a:ext uri="{FF2B5EF4-FFF2-40B4-BE49-F238E27FC236}">
                <a16:creationId xmlns:a16="http://schemas.microsoft.com/office/drawing/2014/main" id="{88FB5AED-495A-4AFC-9201-4A6CC4237679}"/>
              </a:ext>
            </a:extLst>
          </p:cNvPr>
          <p:cNvSpPr>
            <a:spLocks xmlns:a="http://schemas.openxmlformats.org/drawingml/2006/main" noGrp="1"/>
          </p:cNvSpPr>
          <p:nvPr/>
        </p:nvSpPr>
        <p:spPr>
          <a:xfrm xmlns:a="http://schemas.openxmlformats.org/drawingml/2006/main">
            <a:off x="685800" y="1304925"/>
            <a:ext cx="10820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217E95"/>
                </a:solidFill>
                <a:latin typeface="DejaVu Sans"/>
                <a:ea typeface="DejaVu Sans"/>
                <a:cs typeface="DejaVu Sans"/>
              </a:defRPr>
            </a:defPPr>
            <a:lvl1pPr>
              <a:defRPr sz="1500" b="0">
                <a:solidFill>
                  <a:srgbClr val="217E95"/>
                </a:solidFill>
                <a:latin typeface="DejaVu Sans"/>
                <a:ea typeface="DejaVu Sans"/>
                <a:cs typeface="DejaVu Sans"/>
              </a:defRPr>
            </a:lvl1pPr>
            <a:lvl2pPr>
              <a:defRPr sz="1500" b="0">
                <a:solidFill>
                  <a:srgbClr val="217E95"/>
                </a:solidFill>
                <a:latin typeface="DejaVu Sans"/>
                <a:ea typeface="DejaVu Sans"/>
                <a:cs typeface="DejaVu Sans"/>
              </a:defRPr>
            </a:lvl2pPr>
            <a:lvl3pPr>
              <a:defRPr sz="1500" b="0">
                <a:solidFill>
                  <a:srgbClr val="217E95"/>
                </a:solidFill>
                <a:latin typeface="DejaVu Sans"/>
                <a:ea typeface="DejaVu Sans"/>
                <a:cs typeface="DejaVu Sans"/>
              </a:defRPr>
            </a:lvl3pPr>
            <a:lvl4pPr>
              <a:defRPr sz="1500" b="0">
                <a:solidFill>
                  <a:srgbClr val="217E95"/>
                </a:solidFill>
                <a:latin typeface="DejaVu Sans"/>
                <a:ea typeface="DejaVu Sans"/>
                <a:cs typeface="DejaVu Sans"/>
              </a:defRPr>
            </a:lvl4pPr>
            <a:lvl5pPr>
              <a:defRPr sz="1500" b="0">
                <a:solidFill>
                  <a:srgbClr val="217E95"/>
                </a:solidFill>
                <a:latin typeface="DejaVu Sans"/>
                <a:ea typeface="DejaVu Sans"/>
                <a:cs typeface="DejaVu Sans"/>
              </a:defRPr>
            </a:lvl5pPr>
            <a:lvl6pPr>
              <a:defRPr sz="1500" b="0">
                <a:solidFill>
                  <a:srgbClr val="217E95"/>
                </a:solidFill>
                <a:latin typeface="DejaVu Sans"/>
                <a:ea typeface="DejaVu Sans"/>
                <a:cs typeface="DejaVu Sans"/>
              </a:defRPr>
            </a:lvl6pPr>
            <a:lvl7pPr>
              <a:defRPr sz="1500" b="0">
                <a:solidFill>
                  <a:srgbClr val="217E95"/>
                </a:solidFill>
                <a:latin typeface="DejaVu Sans"/>
                <a:ea typeface="DejaVu Sans"/>
                <a:cs typeface="DejaVu Sans"/>
              </a:defRPr>
            </a:lvl7pPr>
            <a:lvl8pPr>
              <a:defRPr sz="1500" b="0">
                <a:solidFill>
                  <a:srgbClr val="217E95"/>
                </a:solidFill>
                <a:latin typeface="DejaVu Sans"/>
                <a:ea typeface="DejaVu Sans"/>
                <a:cs typeface="DejaVu Sans"/>
              </a:defRPr>
            </a:lvl8pPr>
            <a:lvl9pPr>
              <a:defRPr sz="1500" b="0">
                <a:solidFill>
                  <a:srgbClr val="217E95"/>
                </a:solidFill>
                <a:latin typeface="DejaVu Sans"/>
                <a:ea typeface="DejaVu Sans"/>
                <a:cs typeface="DejaVu Sans"/>
              </a:defRPr>
            </a:lvl9pPr>
          </a:lstStyle>
          <a:p xmlns:a="http://schemas.openxmlformats.org/drawingml/2006/main">
            <a:pPr>
              <a:defRPr sz="1500" b="0">
                <a:solidFill>
                  <a:srgbClr val="217E95"/>
                </a:solidFill>
                <a:latin typeface="DejaVu Sans"/>
                <a:ea typeface="DejaVu Sans"/>
                <a:cs typeface="DejaVu Sans"/>
              </a:defRPr>
            </a:pPr>
            <a:r>
              <a:rPr sz="1500" b="0">
                <a:solidFill>
                  <a:srgbClr val="217E95"/>
                </a:solidFill>
                <a:latin typeface="DejaVu Sans"/>
                <a:ea typeface="DejaVu Sans"/>
                <a:cs typeface="DejaVu Sans"/>
              </a:rPr>
              <a:t>Rezervni prikaz ob nedelovanju ISL Light</a:t>
            </a:r>
          </a:p>
        </p:txBody>
      </p:sp>
      <p:sp>
        <p:nvSpPr>
          <p:cNvPr id="3" name="">
            <a:extLst xmlns:a="http://schemas.openxmlformats.org/drawingml/2006/main">
              <a:ext uri="{FF2B5EF4-FFF2-40B4-BE49-F238E27FC236}">
                <a16:creationId xmlns:a16="http://schemas.microsoft.com/office/drawing/2014/main" id="{0256CC1B-5A37-4F0A-8917-9584941550BE}"/>
              </a:ext>
            </a:extLst>
          </p:cNvPr>
          <p:cNvSpPr>
            <a:spLocks xmlns:a="http://schemas.openxmlformats.org/drawingml/2006/main" noGrp="1"/>
          </p:cNvSpPr>
          <p:nvPr/>
        </p:nvSpPr>
        <p:spPr>
          <a:xfrm xmlns:a="http://schemas.openxmlformats.org/drawingml/2006/main">
            <a:off x="10953750" y="6477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52677A"/>
                </a:solidFill>
                <a:latin typeface="DejaVu Sans"/>
                <a:ea typeface="DejaVu Sans"/>
                <a:cs typeface="DejaVu Sans"/>
              </a:defRPr>
            </a:defPPr>
            <a:lvl1pPr>
              <a:defRPr sz="1500" b="0">
                <a:solidFill>
                  <a:srgbClr val="52677A"/>
                </a:solidFill>
                <a:latin typeface="DejaVu Sans"/>
                <a:ea typeface="DejaVu Sans"/>
                <a:cs typeface="DejaVu Sans"/>
              </a:defRPr>
            </a:lvl1pPr>
            <a:lvl2pPr>
              <a:defRPr sz="1500" b="0">
                <a:solidFill>
                  <a:srgbClr val="52677A"/>
                </a:solidFill>
                <a:latin typeface="DejaVu Sans"/>
                <a:ea typeface="DejaVu Sans"/>
                <a:cs typeface="DejaVu Sans"/>
              </a:defRPr>
            </a:lvl2pPr>
            <a:lvl3pPr>
              <a:defRPr sz="1500" b="0">
                <a:solidFill>
                  <a:srgbClr val="52677A"/>
                </a:solidFill>
                <a:latin typeface="DejaVu Sans"/>
                <a:ea typeface="DejaVu Sans"/>
                <a:cs typeface="DejaVu Sans"/>
              </a:defRPr>
            </a:lvl3pPr>
            <a:lvl4pPr>
              <a:defRPr sz="1500" b="0">
                <a:solidFill>
                  <a:srgbClr val="52677A"/>
                </a:solidFill>
                <a:latin typeface="DejaVu Sans"/>
                <a:ea typeface="DejaVu Sans"/>
                <a:cs typeface="DejaVu Sans"/>
              </a:defRPr>
            </a:lvl4pPr>
            <a:lvl5pPr>
              <a:defRPr sz="1500" b="0">
                <a:solidFill>
                  <a:srgbClr val="52677A"/>
                </a:solidFill>
                <a:latin typeface="DejaVu Sans"/>
                <a:ea typeface="DejaVu Sans"/>
                <a:cs typeface="DejaVu Sans"/>
              </a:defRPr>
            </a:lvl5pPr>
            <a:lvl6pPr>
              <a:defRPr sz="1500" b="0">
                <a:solidFill>
                  <a:srgbClr val="52677A"/>
                </a:solidFill>
                <a:latin typeface="DejaVu Sans"/>
                <a:ea typeface="DejaVu Sans"/>
                <a:cs typeface="DejaVu Sans"/>
              </a:defRPr>
            </a:lvl6pPr>
            <a:lvl7pPr>
              <a:defRPr sz="1500" b="0">
                <a:solidFill>
                  <a:srgbClr val="52677A"/>
                </a:solidFill>
                <a:latin typeface="DejaVu Sans"/>
                <a:ea typeface="DejaVu Sans"/>
                <a:cs typeface="DejaVu Sans"/>
              </a:defRPr>
            </a:lvl7pPr>
            <a:lvl8pPr>
              <a:defRPr sz="1500" b="0">
                <a:solidFill>
                  <a:srgbClr val="52677A"/>
                </a:solidFill>
                <a:latin typeface="DejaVu Sans"/>
                <a:ea typeface="DejaVu Sans"/>
                <a:cs typeface="DejaVu Sans"/>
              </a:defRPr>
            </a:lvl8pPr>
            <a:lvl9pPr>
              <a:defRPr sz="1500" b="0">
                <a:solidFill>
                  <a:srgbClr val="52677A"/>
                </a:solidFill>
                <a:latin typeface="DejaVu Sans"/>
                <a:ea typeface="DejaVu Sans"/>
                <a:cs typeface="DejaVu Sans"/>
              </a:defRPr>
            </a:lvl9pPr>
          </a:lstStyle>
          <a:p xmlns:a="http://schemas.openxmlformats.org/drawingml/2006/main">
            <a:pPr>
              <a:defRPr sz="1500" b="0">
                <a:solidFill>
                  <a:srgbClr val="52677A"/>
                </a:solidFill>
                <a:latin typeface="DejaVu Sans"/>
                <a:ea typeface="DejaVu Sans"/>
                <a:cs typeface="DejaVu Sans"/>
              </a:defRPr>
            </a:pPr>
            <a:r>
              <a:rPr sz="1500" b="0">
                <a:solidFill>
                  <a:srgbClr val="52677A"/>
                </a:solidFill>
                <a:latin typeface="DejaVu Sans"/>
                <a:ea typeface="DejaVu Sans"/>
                <a:cs typeface="DejaVu Sans"/>
              </a:rPr>
              <a:t>34</a:t>
            </a:r>
          </a:p>
        </p:txBody>
      </p:sp>
      <p:pic>
        <p:nvPicPr>
          <p:cNvPr id="4" name="">
            <a:extLst xmlns:a="http://schemas.openxmlformats.org/drawingml/2006/main">
              <a:ext uri="{FF2B5EF4-FFF2-40B4-BE49-F238E27FC236}">
                <a16:creationId xmlns:a16="http://schemas.microsoft.com/office/drawing/2014/main" id="{1DD215CA-AF60-4EE6-882C-9DD391C1F7E1}"/>
              </a:ext>
            </a:extLst>
          </p:cNvPr>
          <p:cNvPicPr>
            <a:picLocks xmlns:a="http://schemas.openxmlformats.org/drawingml/2006/main" noChangeAspect="1"/>
          </p:cNvPicPr>
          <p:nvPr/>
        </p:nvPicPr>
        <p:blipFill>
          <a:blip xmlns:r="http://schemas.openxmlformats.org/officeDocument/2006/relationships" xmlns:a="http://schemas.openxmlformats.org/drawingml/2006/main" r:embed="R8ab89dec49fb48c8"/>
          <a:srcRect xmlns:a="http://schemas.openxmlformats.org/drawingml/2006/main" l="0" t="0" r="0" b="72400"/>
          <a:stretch xmlns:a="http://schemas.openxmlformats.org/drawingml/2006/main"/>
        </p:blipFill>
        <p:spPr>
          <a:xfrm xmlns:a="http://schemas.openxmlformats.org/drawingml/2006/main">
            <a:off x="685800" y="1809750"/>
            <a:ext cx="8096250" cy="1516624"/>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D8DEAEA9-94A1-4D72-8855-EC038A351AC0}"/>
              </a:ext>
            </a:extLst>
          </p:cNvPr>
          <p:cNvPicPr>
            <a:picLocks xmlns:a="http://schemas.openxmlformats.org/drawingml/2006/main" noChangeAspect="1"/>
          </p:cNvPicPr>
          <p:nvPr/>
        </p:nvPicPr>
        <p:blipFill>
          <a:blip xmlns:r="http://schemas.openxmlformats.org/officeDocument/2006/relationships" xmlns:a="http://schemas.openxmlformats.org/drawingml/2006/main" r:embed="Rb417b641774945ab"/>
          <a:srcRect xmlns:a="http://schemas.openxmlformats.org/drawingml/2006/main" l="17400" t="63500" r="0" b="14500"/>
          <a:stretch xmlns:a="http://schemas.openxmlformats.org/drawingml/2006/main"/>
        </p:blipFill>
        <p:spPr>
          <a:xfrm xmlns:a="http://schemas.openxmlformats.org/drawingml/2006/main">
            <a:off x="685800" y="4095750"/>
            <a:ext cx="8096250" cy="1463563"/>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760A3426-93A3-4CE4-9487-24C3FD1AD140}"/>
              </a:ext>
            </a:extLst>
          </p:cNvPr>
          <p:cNvSpPr>
            <a:spLocks xmlns:a="http://schemas.openxmlformats.org/drawingml/2006/main" noGrp="1"/>
          </p:cNvSpPr>
          <p:nvPr/>
        </p:nvSpPr>
        <p:spPr>
          <a:xfrm xmlns:a="http://schemas.openxmlformats.org/drawingml/2006/main">
            <a:off x="9191625" y="2000250"/>
            <a:ext cx="2381250" cy="2857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0">
                <a:solidFill>
                  <a:srgbClr val="172B42"/>
                </a:solidFill>
                <a:latin typeface="DejaVu Sans"/>
                <a:ea typeface="DejaVu Sans"/>
                <a:cs typeface="DejaVu Sans"/>
              </a:defRPr>
            </a:defPPr>
            <a:lvl1pPr>
              <a:defRPr sz="1800" b="0">
                <a:solidFill>
                  <a:srgbClr val="172B42"/>
                </a:solidFill>
                <a:latin typeface="DejaVu Sans"/>
                <a:ea typeface="DejaVu Sans"/>
                <a:cs typeface="DejaVu Sans"/>
              </a:defRPr>
            </a:lvl1pPr>
            <a:lvl2pPr>
              <a:defRPr sz="1800" b="0">
                <a:solidFill>
                  <a:srgbClr val="172B42"/>
                </a:solidFill>
                <a:latin typeface="DejaVu Sans"/>
                <a:ea typeface="DejaVu Sans"/>
                <a:cs typeface="DejaVu Sans"/>
              </a:defRPr>
            </a:lvl2pPr>
            <a:lvl3pPr>
              <a:defRPr sz="1800" b="0">
                <a:solidFill>
                  <a:srgbClr val="172B42"/>
                </a:solidFill>
                <a:latin typeface="DejaVu Sans"/>
                <a:ea typeface="DejaVu Sans"/>
                <a:cs typeface="DejaVu Sans"/>
              </a:defRPr>
            </a:lvl3pPr>
            <a:lvl4pPr>
              <a:defRPr sz="1800" b="0">
                <a:solidFill>
                  <a:srgbClr val="172B42"/>
                </a:solidFill>
                <a:latin typeface="DejaVu Sans"/>
                <a:ea typeface="DejaVu Sans"/>
                <a:cs typeface="DejaVu Sans"/>
              </a:defRPr>
            </a:lvl4pPr>
            <a:lvl5pPr>
              <a:defRPr sz="1800" b="0">
                <a:solidFill>
                  <a:srgbClr val="172B42"/>
                </a:solidFill>
                <a:latin typeface="DejaVu Sans"/>
                <a:ea typeface="DejaVu Sans"/>
                <a:cs typeface="DejaVu Sans"/>
              </a:defRPr>
            </a:lvl5pPr>
            <a:lvl6pPr>
              <a:defRPr sz="1800" b="0">
                <a:solidFill>
                  <a:srgbClr val="172B42"/>
                </a:solidFill>
                <a:latin typeface="DejaVu Sans"/>
                <a:ea typeface="DejaVu Sans"/>
                <a:cs typeface="DejaVu Sans"/>
              </a:defRPr>
            </a:lvl6pPr>
            <a:lvl7pPr>
              <a:defRPr sz="1800" b="0">
                <a:solidFill>
                  <a:srgbClr val="172B42"/>
                </a:solidFill>
                <a:latin typeface="DejaVu Sans"/>
                <a:ea typeface="DejaVu Sans"/>
                <a:cs typeface="DejaVu Sans"/>
              </a:defRPr>
            </a:lvl7pPr>
            <a:lvl8pPr>
              <a:defRPr sz="1800" b="0">
                <a:solidFill>
                  <a:srgbClr val="172B42"/>
                </a:solidFill>
                <a:latin typeface="DejaVu Sans"/>
                <a:ea typeface="DejaVu Sans"/>
                <a:cs typeface="DejaVu Sans"/>
              </a:defRPr>
            </a:lvl8pPr>
            <a:lvl9pPr>
              <a:defRPr sz="1800" b="0">
                <a:solidFill>
                  <a:srgbClr val="172B42"/>
                </a:solidFill>
                <a:latin typeface="DejaVu Sans"/>
                <a:ea typeface="DejaVu Sans"/>
                <a:cs typeface="DejaVu Sans"/>
              </a:defRPr>
            </a:lvl9pPr>
          </a:lstStyle>
          <a:p xmlns:a="http://schemas.openxmlformats.org/drawingml/2006/main">
            <a:pPr>
              <a:defRPr sz="1800" b="0">
                <a:solidFill>
                  <a:srgbClr val="172B42"/>
                </a:solidFill>
                <a:latin typeface="DejaVu Sans"/>
                <a:ea typeface="DejaVu Sans"/>
                <a:cs typeface="DejaVu Sans"/>
              </a:defRPr>
            </a:pPr>
            <a:r>
              <a:rPr sz="1800" b="0">
                <a:solidFill>
                  <a:srgbClr val="172B42"/>
                </a:solidFill>
                <a:latin typeface="DejaVu Sans"/>
                <a:ea typeface="DejaVu Sans"/>
                <a:cs typeface="DejaVu Sans"/>
              </a:rPr>
              <a:t>Izbrano sporočilo:</a:t>
            </a:r>
          </a:p>
          <a:p xmlns:a="http://schemas.openxmlformats.org/drawingml/2006/main">
            <a:pPr>
              <a:defRPr sz="1800" b="0">
                <a:solidFill>
                  <a:srgbClr val="172B42"/>
                </a:solidFill>
                <a:latin typeface="DejaVu Sans"/>
                <a:ea typeface="DejaVu Sans"/>
                <a:cs typeface="DejaVu Sans"/>
              </a:defRPr>
            </a:pPr>
            <a:r>
              <a:rPr sz="1800" b="0">
                <a:solidFill>
                  <a:srgbClr val="172B42"/>
                </a:solidFill>
                <a:latin typeface="DejaVu Sans"/>
                <a:ea typeface="DejaVu Sans"/>
                <a:cs typeface="DejaVu Sans"/>
              </a:rPr>
              <a:t>Welcome to</a:t>
            </a:r>
          </a:p>
          <a:p xmlns:a="http://schemas.openxmlformats.org/drawingml/2006/main">
            <a:pPr>
              <a:defRPr sz="1800" b="0">
                <a:solidFill>
                  <a:srgbClr val="172B42"/>
                </a:solidFill>
                <a:latin typeface="DejaVu Sans"/>
                <a:ea typeface="DejaVu Sans"/>
                <a:cs typeface="DejaVu Sans"/>
              </a:defRPr>
            </a:pPr>
            <a:r>
              <a:rPr sz="1800" b="0">
                <a:solidFill>
                  <a:srgbClr val="172B42"/>
                </a:solidFill>
                <a:latin typeface="DejaVu Sans"/>
                <a:ea typeface="DejaVu Sans"/>
                <a:cs typeface="DejaVu Sans"/>
              </a:rPr>
              <a:t>Winlink Wednesday!</a:t>
            </a:r>
          </a:p>
          <a:p xmlns:a="http://schemas.openxmlformats.org/drawingml/2006/main">
            <a:r>
              <a:t/>
            </a:r>
          </a:p>
          <a:p xmlns:a="http://schemas.openxmlformats.org/drawingml/2006/main">
            <a:pPr>
              <a:defRPr sz="1800" b="0">
                <a:solidFill>
                  <a:srgbClr val="172B42"/>
                </a:solidFill>
                <a:latin typeface="DejaVu Sans"/>
                <a:ea typeface="DejaVu Sans"/>
                <a:cs typeface="DejaVu Sans"/>
              </a:defRPr>
            </a:pPr>
            <a:r>
              <a:rPr sz="1800" b="0">
                <a:solidFill>
                  <a:srgbClr val="172B42"/>
                </a:solidFill>
                <a:latin typeface="DejaVu Sans"/>
                <a:ea typeface="DejaVu Sans"/>
                <a:cs typeface="DejaVu Sans"/>
              </a:rPr>
              <a:t>Vir: KN4LQN</a:t>
            </a:r>
          </a:p>
          <a:p xmlns:a="http://schemas.openxmlformats.org/drawingml/2006/main">
            <a:pPr>
              <a:defRPr sz="1800" b="0">
                <a:solidFill>
                  <a:srgbClr val="172B42"/>
                </a:solidFill>
                <a:latin typeface="DejaVu Sans"/>
                <a:ea typeface="DejaVu Sans"/>
                <a:cs typeface="DejaVu Sans"/>
              </a:defRPr>
            </a:pPr>
            <a:r>
              <a:rPr sz="1800" b="0">
                <a:solidFill>
                  <a:srgbClr val="172B42"/>
                </a:solidFill>
                <a:latin typeface="DejaVu Sans"/>
                <a:ea typeface="DejaVu Sans"/>
                <a:cs typeface="DejaVu Sans"/>
              </a:rPr>
              <a:t>Prehod: RMS:S53APR</a:t>
            </a:r>
          </a:p>
        </p:txBody>
      </p:sp>
      <p:sp>
        <p:nvSpPr>
          <p:cNvPr id="7" name="">
            <a:extLst xmlns:a="http://schemas.openxmlformats.org/drawingml/2006/main">
              <a:ext uri="{FF2B5EF4-FFF2-40B4-BE49-F238E27FC236}">
                <a16:creationId xmlns:a16="http://schemas.microsoft.com/office/drawing/2014/main" id="{916870C2-A252-4848-8457-1EC3EF4EC8F7}"/>
              </a:ext>
            </a:extLst>
          </p:cNvPr>
          <p:cNvSpPr>
            <a:spLocks xmlns:a="http://schemas.openxmlformats.org/drawingml/2006/main" noGrp="1"/>
          </p:cNvSpPr>
          <p:nvPr/>
        </p:nvSpPr>
        <p:spPr>
          <a:xfrm xmlns:a="http://schemas.openxmlformats.org/drawingml/2006/main">
            <a:off x="9191625" y="5191125"/>
            <a:ext cx="23812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52677A"/>
                </a:solidFill>
                <a:latin typeface="DejaVu Sans"/>
                <a:ea typeface="DejaVu Sans"/>
                <a:cs typeface="DejaVu Sans"/>
              </a:defRPr>
            </a:defPPr>
            <a:lvl1pPr>
              <a:defRPr sz="1725" b="0">
                <a:solidFill>
                  <a:srgbClr val="52677A"/>
                </a:solidFill>
                <a:latin typeface="DejaVu Sans"/>
                <a:ea typeface="DejaVu Sans"/>
                <a:cs typeface="DejaVu Sans"/>
              </a:defRPr>
            </a:lvl1pPr>
            <a:lvl2pPr>
              <a:defRPr sz="1725" b="0">
                <a:solidFill>
                  <a:srgbClr val="52677A"/>
                </a:solidFill>
                <a:latin typeface="DejaVu Sans"/>
                <a:ea typeface="DejaVu Sans"/>
                <a:cs typeface="DejaVu Sans"/>
              </a:defRPr>
            </a:lvl2pPr>
            <a:lvl3pPr>
              <a:defRPr sz="1725" b="0">
                <a:solidFill>
                  <a:srgbClr val="52677A"/>
                </a:solidFill>
                <a:latin typeface="DejaVu Sans"/>
                <a:ea typeface="DejaVu Sans"/>
                <a:cs typeface="DejaVu Sans"/>
              </a:defRPr>
            </a:lvl3pPr>
            <a:lvl4pPr>
              <a:defRPr sz="1725" b="0">
                <a:solidFill>
                  <a:srgbClr val="52677A"/>
                </a:solidFill>
                <a:latin typeface="DejaVu Sans"/>
                <a:ea typeface="DejaVu Sans"/>
                <a:cs typeface="DejaVu Sans"/>
              </a:defRPr>
            </a:lvl4pPr>
            <a:lvl5pPr>
              <a:defRPr sz="1725" b="0">
                <a:solidFill>
                  <a:srgbClr val="52677A"/>
                </a:solidFill>
                <a:latin typeface="DejaVu Sans"/>
                <a:ea typeface="DejaVu Sans"/>
                <a:cs typeface="DejaVu Sans"/>
              </a:defRPr>
            </a:lvl5pPr>
            <a:lvl6pPr>
              <a:defRPr sz="1725" b="0">
                <a:solidFill>
                  <a:srgbClr val="52677A"/>
                </a:solidFill>
                <a:latin typeface="DejaVu Sans"/>
                <a:ea typeface="DejaVu Sans"/>
                <a:cs typeface="DejaVu Sans"/>
              </a:defRPr>
            </a:lvl6pPr>
            <a:lvl7pPr>
              <a:defRPr sz="1725" b="0">
                <a:solidFill>
                  <a:srgbClr val="52677A"/>
                </a:solidFill>
                <a:latin typeface="DejaVu Sans"/>
                <a:ea typeface="DejaVu Sans"/>
                <a:cs typeface="DejaVu Sans"/>
              </a:defRPr>
            </a:lvl7pPr>
            <a:lvl8pPr>
              <a:defRPr sz="1725" b="0">
                <a:solidFill>
                  <a:srgbClr val="52677A"/>
                </a:solidFill>
                <a:latin typeface="DejaVu Sans"/>
                <a:ea typeface="DejaVu Sans"/>
                <a:cs typeface="DejaVu Sans"/>
              </a:defRPr>
            </a:lvl8pPr>
            <a:lvl9pPr>
              <a:defRPr sz="1725" b="0">
                <a:solidFill>
                  <a:srgbClr val="52677A"/>
                </a:solidFill>
                <a:latin typeface="DejaVu Sans"/>
                <a:ea typeface="DejaVu Sans"/>
                <a:cs typeface="DejaVu Sans"/>
              </a:defRPr>
            </a:lvl9pPr>
          </a:lstStyle>
          <a:p xmlns:a="http://schemas.openxmlformats.org/drawingml/2006/main">
            <a:pPr>
              <a:defRPr sz="1725" b="0">
                <a:solidFill>
                  <a:srgbClr val="52677A"/>
                </a:solidFill>
                <a:latin typeface="DejaVu Sans"/>
                <a:ea typeface="DejaVu Sans"/>
                <a:cs typeface="DejaVu Sans"/>
              </a:defRPr>
            </a:pPr>
            <a:r>
              <a:rPr sz="1725" b="0">
                <a:solidFill>
                  <a:srgbClr val="52677A"/>
                </a:solidFill>
                <a:latin typeface="DejaVu Sans"/>
                <a:ea typeface="DejaVu Sans"/>
                <a:cs typeface="DejaVu Sans"/>
              </a:rPr>
              <a:t>Pošta je na PC.</a:t>
            </a:r>
          </a:p>
          <a:p xmlns:a="http://schemas.openxmlformats.org/drawingml/2006/main">
            <a:pPr>
              <a:defRPr sz="1725" b="0">
                <a:solidFill>
                  <a:srgbClr val="52677A"/>
                </a:solidFill>
                <a:latin typeface="DejaVu Sans"/>
                <a:ea typeface="DejaVu Sans"/>
                <a:cs typeface="DejaVu Sans"/>
              </a:defRPr>
            </a:pPr>
            <a:r>
              <a:rPr sz="1725" b="0">
                <a:solidFill>
                  <a:srgbClr val="52677A"/>
                </a:solidFill>
                <a:latin typeface="DejaVu Sans"/>
                <a:ea typeface="DejaVu Sans"/>
                <a:cs typeface="DejaVu Sans"/>
              </a:rPr>
              <a:t>Vsebino lahko berem</a:t>
            </a:r>
          </a:p>
          <a:p xmlns:a="http://schemas.openxmlformats.org/drawingml/2006/main">
            <a:pPr>
              <a:defRPr sz="1725" b="0">
                <a:solidFill>
                  <a:srgbClr val="52677A"/>
                </a:solidFill>
                <a:latin typeface="DejaVu Sans"/>
                <a:ea typeface="DejaVu Sans"/>
                <a:cs typeface="DejaVu Sans"/>
              </a:defRPr>
            </a:pPr>
            <a:r>
              <a:rPr sz="1725" b="0">
                <a:solidFill>
                  <a:srgbClr val="52677A"/>
                </a:solidFill>
                <a:latin typeface="DejaVu Sans"/>
                <a:ea typeface="DejaVu Sans"/>
                <a:cs typeface="DejaVu Sans"/>
              </a:rPr>
              <a:t>brez nove seje.</a:t>
            </a:r>
          </a:p>
        </p:txBody>
      </p:sp>
    </p:spTree>
    <p:extLst>
      <p:ext uri="{BB962C8B-B14F-4D97-AF65-F5344CB8AC3E}">
        <p14:creationId xmlns:p14="http://schemas.microsoft.com/office/powerpoint/2010/main" val="158125312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2026-10-17T10:26:11.7120000Z</dcterms:created>
  <dcterms:modified xsi:type="dcterms:W3CDTF">2026-10-17T10:26:11.7120000Z</dcterms:modified>
</coreProperties>
</file>